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9"/>
  </p:notesMasterIdLst>
  <p:sldIdLst>
    <p:sldId id="258" r:id="rId2"/>
    <p:sldId id="292" r:id="rId3"/>
    <p:sldId id="299" r:id="rId4"/>
    <p:sldId id="291" r:id="rId5"/>
    <p:sldId id="303" r:id="rId6"/>
    <p:sldId id="304" r:id="rId7"/>
    <p:sldId id="306" r:id="rId8"/>
    <p:sldId id="309" r:id="rId9"/>
    <p:sldId id="316" r:id="rId10"/>
    <p:sldId id="296" r:id="rId11"/>
    <p:sldId id="290" r:id="rId12"/>
    <p:sldId id="308" r:id="rId13"/>
    <p:sldId id="259" r:id="rId14"/>
    <p:sldId id="310" r:id="rId15"/>
    <p:sldId id="294" r:id="rId16"/>
    <p:sldId id="314" r:id="rId17"/>
    <p:sldId id="31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F826"/>
    <a:srgbClr val="F4800C"/>
    <a:srgbClr val="FF99CC"/>
    <a:srgbClr val="0BD1D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01FF95-666A-41EA-A219-5C0DBB4DE550}" type="datetimeFigureOut">
              <a:rPr lang="ru-RU" smtClean="0"/>
              <a:pPr/>
              <a:t>12.03.2021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3CA0D4-C245-498C-90A1-07160BF46A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3CA0D4-C245-498C-90A1-07160BF46A7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12.03.2021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12.03.2021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bg1">
                <a:alpha val="65000"/>
              </a:schemeClr>
            </a:gs>
            <a:gs pos="45000">
              <a:srgbClr val="FFFF00"/>
            </a:gs>
            <a:gs pos="70000">
              <a:schemeClr val="bg2">
                <a:lumMod val="90000"/>
              </a:schemeClr>
            </a:gs>
            <a:gs pos="100000">
              <a:srgbClr val="F4800C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908720"/>
            <a:ext cx="7776864" cy="79208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МБ ДОУ </a:t>
            </a:r>
            <a:r>
              <a:rPr lang="ru-RU" sz="2000" dirty="0" err="1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Починковский</a:t>
            </a:r>
            <a:r>
              <a:rPr lang="ru-RU" sz="20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детский сад №3</a:t>
            </a:r>
            <a:br>
              <a:rPr lang="ru-RU" sz="20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Воспитание у детей основ финансовой грамотности</a:t>
            </a:r>
            <a:r>
              <a:rPr lang="ru-RU" sz="2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2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endParaRPr lang="ru-RU" sz="2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51520" y="2857496"/>
            <a:ext cx="3171820" cy="3415312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Подготовили: воспитатели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Маслова Ольга Владимировна, Губанова Людмила Юрьевна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:\Users\Ольга\Desktop\P504115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5050" y="2714620"/>
            <a:ext cx="5111750" cy="3857652"/>
          </a:xfrm>
          <a:prstGeom prst="rect">
            <a:avLst/>
          </a:prstGeom>
          <a:noFill/>
        </p:spPr>
      </p:pic>
      <p:pic>
        <p:nvPicPr>
          <p:cNvPr id="8194" name="Picture 2" descr="C:\Users\Ольга\Desktop\Новая папка\IMG_20210226_1121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2492896"/>
            <a:ext cx="5328592" cy="4172382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0"/>
            <a:ext cx="7858180" cy="7246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Дидактическая игра «ТОВАРЫ И УСЛУГИ»</a:t>
            </a:r>
            <a:endParaRPr lang="ru-RU" sz="32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052736"/>
            <a:ext cx="820891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Цель: Закреплять сведения о том, что такое услуги и товары. </a:t>
            </a:r>
          </a:p>
          <a:p>
            <a:r>
              <a:rPr lang="ru-RU" sz="2400" dirty="0" smtClean="0"/>
              <a:t>Воспитывать уважение к любой работе.</a:t>
            </a:r>
          </a:p>
          <a:p>
            <a:r>
              <a:rPr lang="ru-RU" sz="2400" dirty="0" smtClean="0"/>
              <a:t> Материал: Предметные, сюжетные картинки с изображением труда - изготовление товаров или предоставления услуг . </a:t>
            </a:r>
          </a:p>
          <a:p>
            <a:r>
              <a:rPr lang="ru-RU" sz="2400" dirty="0" smtClean="0"/>
              <a:t>Дети говорят, люди каких профессий производят товары: пекарь, земледелец, сапожник, художник, шахтер, ткач.</a:t>
            </a:r>
          </a:p>
          <a:p>
            <a:r>
              <a:rPr lang="ru-RU" sz="2400" dirty="0" smtClean="0"/>
              <a:t> Потом вспоминают профессии, представители которых предоставляют услуги: няня, воспитатель, учитель, парикмахер, врач, продавец. </a:t>
            </a:r>
          </a:p>
          <a:p>
            <a:r>
              <a:rPr lang="ru-RU" sz="2400" dirty="0" smtClean="0"/>
              <a:t> Расположить две таблицы  Товары и Услуги. Дети прикрепляют к таблицам соответствующие рисунки, объясняя свои действия</a:t>
            </a:r>
            <a:endParaRPr lang="ru-RU" sz="2400" kern="0" dirty="0" smtClean="0">
              <a:solidFill>
                <a:schemeClr val="tx2">
                  <a:lumMod val="75000"/>
                </a:schemeClr>
              </a:solidFill>
              <a:latin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924944"/>
            <a:ext cx="3312368" cy="128987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Услуги- деятельность, результат которой удовлетворяет какие –либо потребности людей.</a:t>
            </a:r>
            <a:endParaRPr lang="ru-RU" sz="2800" dirty="0"/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642910" y="1142984"/>
            <a:ext cx="8001056" cy="785818"/>
          </a:xfrm>
          <a:prstGeom prst="rect">
            <a:avLst/>
          </a:prstGeom>
        </p:spPr>
        <p:txBody>
          <a:bodyPr vert="horz" lIns="18288" rIns="18288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280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57224" y="428604"/>
            <a:ext cx="8501154" cy="57150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Дидактическая игра «Товары </a:t>
            </a:r>
            <a:r>
              <a:rPr lang="ru-RU" sz="3200" b="1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и услуги»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2" name="Picture 2" descr="C:\Users\Ольга\Desktop\Новая папка\IMG_20210217_14451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3642740" y="1477146"/>
            <a:ext cx="5318893" cy="446050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924944"/>
            <a:ext cx="3312368" cy="2520280"/>
          </a:xfrm>
        </p:spPr>
        <p:txBody>
          <a:bodyPr>
            <a:noAutofit/>
          </a:bodyPr>
          <a:lstStyle/>
          <a:p>
            <a:r>
              <a:rPr lang="ru-RU" sz="2800" dirty="0" err="1" smtClean="0"/>
              <a:t>Товары-материальные</a:t>
            </a:r>
            <a:r>
              <a:rPr lang="ru-RU" sz="2800" dirty="0" smtClean="0"/>
              <a:t> блага, удовлетворяющие потребности людей и предназначенные для продажи.</a:t>
            </a:r>
            <a:endParaRPr lang="ru-RU" sz="2800" dirty="0"/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642910" y="1142984"/>
            <a:ext cx="8001056" cy="785818"/>
          </a:xfrm>
          <a:prstGeom prst="rect">
            <a:avLst/>
          </a:prstGeom>
        </p:spPr>
        <p:txBody>
          <a:bodyPr vert="horz" lIns="18288" rIns="18288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280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57224" y="428604"/>
            <a:ext cx="8501154" cy="57150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Дидактическая игра «Товары и услуги»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146" name="Picture 2" descr="C:\Users\Ольга\Desktop\Новая папка\IMG_20210217_14490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484784"/>
            <a:ext cx="3888432" cy="482453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6000">
              <a:schemeClr val="bg2"/>
            </a:gs>
            <a:gs pos="25000">
              <a:schemeClr val="bg2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924944"/>
            <a:ext cx="3312368" cy="128987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Игра «Опасная     ситуация».</a:t>
            </a:r>
            <a:endParaRPr lang="ru-RU" sz="2800" dirty="0"/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642910" y="1142984"/>
            <a:ext cx="8001056" cy="785818"/>
          </a:xfrm>
          <a:prstGeom prst="rect">
            <a:avLst/>
          </a:prstGeom>
        </p:spPr>
        <p:txBody>
          <a:bodyPr vert="horz" lIns="18288" rIns="18288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280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57224" y="428604"/>
            <a:ext cx="8501154" cy="57150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Игра «Товары и 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у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слуги»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2" name="Picture 4" descr="H:\Users\Ольга\Desktop\P504116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1988840"/>
            <a:ext cx="5111750" cy="3833812"/>
          </a:xfrm>
          <a:prstGeom prst="rect">
            <a:avLst/>
          </a:prstGeom>
          <a:noFill/>
        </p:spPr>
      </p:pic>
      <p:pic>
        <p:nvPicPr>
          <p:cNvPr id="7170" name="Picture 2" descr="C:\Users\Ольга\Desktop\Новая папка\IMG_20210226_1122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133364"/>
            <a:ext cx="7387754" cy="554081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357166"/>
            <a:ext cx="6929486" cy="71438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Домино «Русские деньги»</a:t>
            </a:r>
            <a:endParaRPr lang="ru-RU" sz="32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571612"/>
            <a:ext cx="8208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Цель: закреплять знания детей о денежных средствах, о назначении денег.</a:t>
            </a:r>
          </a:p>
          <a:p>
            <a:r>
              <a:rPr lang="ru-RU" sz="2400" dirty="0" smtClean="0"/>
              <a:t>Задачи: развивать у детей внимание, память, воспитывать умение подчиняться правилам игры. </a:t>
            </a:r>
            <a:endParaRPr lang="ru-RU" sz="2400" kern="0" dirty="0" smtClean="0">
              <a:solidFill>
                <a:schemeClr val="tx2">
                  <a:lumMod val="75000"/>
                </a:schemeClr>
              </a:solidFill>
              <a:latin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924944"/>
            <a:ext cx="3312368" cy="1289874"/>
          </a:xfrm>
        </p:spPr>
        <p:txBody>
          <a:bodyPr>
            <a:noAutofit/>
          </a:bodyPr>
          <a:lstStyle/>
          <a:p>
            <a:pPr algn="ctr"/>
            <a:r>
              <a:rPr lang="ru-RU" sz="2800" dirty="0" err="1" smtClean="0"/>
              <a:t>Лэпбук</a:t>
            </a:r>
            <a:r>
              <a:rPr lang="ru-RU" sz="2800" dirty="0" smtClean="0"/>
              <a:t>  по экологии </a:t>
            </a:r>
            <a:endParaRPr lang="ru-RU" sz="2800" dirty="0"/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642910" y="1142984"/>
            <a:ext cx="8001056" cy="785818"/>
          </a:xfrm>
          <a:prstGeom prst="rect">
            <a:avLst/>
          </a:prstGeom>
        </p:spPr>
        <p:txBody>
          <a:bodyPr vert="horz" lIns="18288" rIns="18288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280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57224" y="428604"/>
            <a:ext cx="8501154" cy="57150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Домино «Русские деньги»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098" name="Picture 2" descr="H:\Users\Ольга\Desktop\P504116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2492896"/>
            <a:ext cx="5111750" cy="3833812"/>
          </a:xfrm>
          <a:prstGeom prst="rect">
            <a:avLst/>
          </a:prstGeom>
          <a:noFill/>
        </p:spPr>
      </p:pic>
      <p:pic>
        <p:nvPicPr>
          <p:cNvPr id="1026" name="Picture 2" descr="D:\Новая папка\IMG_20210302_1016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24744"/>
            <a:ext cx="8317989" cy="551896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5537" y="357189"/>
            <a:ext cx="8208911" cy="839564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Дидактическая игра «Конфетки и монетки»</a:t>
            </a:r>
            <a:endParaRPr lang="ru-RU" sz="32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571612"/>
            <a:ext cx="82089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Цель: дать детям представление о деньгах и их функциях; закрепить представление детей о ценах и покупках; формировать у детей навыки рационального использования денег.</a:t>
            </a:r>
            <a:endParaRPr lang="ru-RU" sz="2400" kern="0" dirty="0" smtClean="0">
              <a:solidFill>
                <a:schemeClr val="tx2">
                  <a:lumMod val="75000"/>
                </a:schemeClr>
              </a:solidFill>
              <a:latin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924944"/>
            <a:ext cx="3312368" cy="1289874"/>
          </a:xfrm>
        </p:spPr>
        <p:txBody>
          <a:bodyPr>
            <a:noAutofit/>
          </a:bodyPr>
          <a:lstStyle/>
          <a:p>
            <a:pPr algn="ctr"/>
            <a:r>
              <a:rPr lang="ru-RU" sz="2800" dirty="0" err="1" smtClean="0"/>
              <a:t>Лэпбук</a:t>
            </a:r>
            <a:r>
              <a:rPr lang="ru-RU" sz="2800" dirty="0" smtClean="0"/>
              <a:t>  по экологии </a:t>
            </a:r>
            <a:endParaRPr lang="ru-RU" sz="2800" dirty="0"/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642910" y="1142984"/>
            <a:ext cx="8001056" cy="785818"/>
          </a:xfrm>
          <a:prstGeom prst="rect">
            <a:avLst/>
          </a:prstGeom>
        </p:spPr>
        <p:txBody>
          <a:bodyPr vert="horz" lIns="18288" rIns="18288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280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57224" y="428604"/>
            <a:ext cx="8501154" cy="57150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Игра «Конфетки и монетки»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 descr="D:\Новая папка\IMG_20210302_1128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75456"/>
            <a:ext cx="8352928" cy="5421896"/>
          </a:xfrm>
          <a:prstGeom prst="rect">
            <a:avLst/>
          </a:prstGeom>
          <a:noFill/>
        </p:spPr>
      </p:pic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8501090" y="1643050"/>
            <a:ext cx="111090" cy="71438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0"/>
            <a:ext cx="5072098" cy="724648"/>
          </a:xfrm>
        </p:spPr>
        <p:txBody>
          <a:bodyPr>
            <a:normAutofit/>
          </a:bodyPr>
          <a:lstStyle/>
          <a:p>
            <a:pPr algn="ctr"/>
            <a:r>
              <a:rPr lang="ru-RU" sz="4400" b="1" kern="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sz="44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071546"/>
            <a:ext cx="83529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defRPr/>
            </a:pPr>
            <a:r>
              <a:rPr lang="ru-RU" sz="2400" dirty="0" smtClean="0"/>
              <a:t>    Актуальность темы обусловлена тем, что происходящие преобразования в обществе, становление рыночных отношений, необходимость формирования массового мышления с учетом рыночного опыта многих развивающихся стран - все это вызывает необходимость связать образование с экономикой. Экономическая культура личности дошкольника характеризуется наличием первичных представлений об экономических категориях, интеллектуальных и нравственных качествах (бережливость, рачительность, смекалка, трудолюбие, умение планировать дела, осуждение жадности и расточительности). Без сформированных первичных экономических представлений невозможно формирование финансовой грамотности.</a:t>
            </a:r>
            <a:endParaRPr lang="ru-RU" kern="0" dirty="0" smtClean="0">
              <a:solidFill>
                <a:schemeClr val="tx2">
                  <a:lumMod val="75000"/>
                </a:schemeClr>
              </a:solidFill>
              <a:latin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305800" cy="50006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Цели и задачи обучения детей финансовой грамотности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071546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defRPr/>
            </a:pPr>
            <a:endParaRPr lang="ru-RU" kern="0" dirty="0" smtClean="0">
              <a:solidFill>
                <a:schemeClr val="tx2">
                  <a:lumMod val="75000"/>
                </a:schemeClr>
              </a:solidFill>
              <a:latin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980729"/>
            <a:ext cx="856895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Цель: формирование основ финансовой грамотности у детей старшего дошкольного возраста.</a:t>
            </a:r>
          </a:p>
          <a:p>
            <a:r>
              <a:rPr lang="ru-RU" sz="2000" dirty="0" smtClean="0"/>
              <a:t>Задачи:</a:t>
            </a:r>
          </a:p>
          <a:p>
            <a:pPr lvl="0"/>
            <a:r>
              <a:rPr lang="ru-RU" sz="2000" dirty="0" smtClean="0"/>
              <a:t>Развивать основы финансовой грамотности дошкольников посредством разнообразных видов детской деятельности;</a:t>
            </a:r>
          </a:p>
          <a:p>
            <a:pPr lvl="0"/>
            <a:r>
              <a:rPr lang="ru-RU" sz="2000" dirty="0" smtClean="0"/>
              <a:t>Совершенствовать коммуникативные качества детей;</a:t>
            </a:r>
          </a:p>
          <a:p>
            <a:pPr lvl="0"/>
            <a:r>
              <a:rPr lang="ru-RU" sz="2000" dirty="0" smtClean="0"/>
              <a:t>Содействовать проявлению интереса у детей к профессиональной деятельности взрослых. </a:t>
            </a:r>
          </a:p>
          <a:p>
            <a:r>
              <a:rPr lang="ru-RU" sz="2000" dirty="0" smtClean="0"/>
              <a:t>Развивать умение творчески подходить к решению ситуаций финансовых отношений посредством игровых действий</a:t>
            </a:r>
          </a:p>
          <a:p>
            <a:pPr lvl="0"/>
            <a:r>
              <a:rPr lang="ru-RU" sz="2000" dirty="0" smtClean="0"/>
              <a:t>Научить детей правильному отношению к деньгам, способам их </a:t>
            </a:r>
            <a:r>
              <a:rPr lang="ru-RU" sz="2000" dirty="0" err="1" smtClean="0"/>
              <a:t>зарабатывания</a:t>
            </a:r>
            <a:r>
              <a:rPr lang="ru-RU" sz="2000" dirty="0" smtClean="0"/>
              <a:t> и разумному их использованию;</a:t>
            </a:r>
          </a:p>
          <a:p>
            <a:pPr lvl="0"/>
            <a:r>
              <a:rPr lang="ru-RU" sz="2000" dirty="0" smtClean="0"/>
              <a:t>Научить детей правильно вести себя в реальных жизненных ситуациях </a:t>
            </a:r>
            <a:r>
              <a:rPr lang="ru-RU" sz="2000" i="1" dirty="0" smtClean="0"/>
              <a:t>(покупка в магазине, плата за проезд и т. д.)</a:t>
            </a:r>
            <a:r>
              <a:rPr lang="ru-RU" sz="2000" dirty="0" smtClean="0"/>
              <a:t>.</a:t>
            </a:r>
          </a:p>
          <a:p>
            <a:endParaRPr lang="ru-RU" sz="2000" dirty="0" smtClean="0"/>
          </a:p>
          <a:p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628800"/>
            <a:ext cx="3240360" cy="4752528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Цель: закрепить с детьми понятие «деньги»;дать понятие: «купюра», «монета»</a:t>
            </a:r>
            <a:br>
              <a:rPr lang="ru-RU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познакомить с деньгами своей страны и деньгами разных стран; способствовать формированию коммуникативных отношений;</a:t>
            </a:r>
            <a:br>
              <a:rPr lang="ru-RU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18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развивать познавательный интерес, мышление, память, внимание и воображение;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642910" y="1142984"/>
            <a:ext cx="8001056" cy="785818"/>
          </a:xfrm>
          <a:prstGeom prst="rect">
            <a:avLst/>
          </a:prstGeom>
        </p:spPr>
        <p:txBody>
          <a:bodyPr vert="horz" lIns="18288" rIns="18288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280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57224" y="428604"/>
            <a:ext cx="8501154" cy="857256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Квест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- игра «В поисках клада»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 descr="C:\Users\Ольга\Desktop\Новая папка\IMG-107e68c74787c2950874161ea0ae9e00-V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2348880"/>
            <a:ext cx="5102075" cy="383222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643182"/>
            <a:ext cx="3240360" cy="2304256"/>
          </a:xfrm>
        </p:spPr>
        <p:txBody>
          <a:bodyPr>
            <a:noAutofit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 карте обозначены станции, пройдя которые дети будут шаг за шагом приближаться к кладу.</a:t>
            </a:r>
            <a:b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ru-RU" sz="20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642910" y="1142984"/>
            <a:ext cx="8001056" cy="785818"/>
          </a:xfrm>
          <a:prstGeom prst="rect">
            <a:avLst/>
          </a:prstGeom>
        </p:spPr>
        <p:txBody>
          <a:bodyPr vert="horz" lIns="18288" rIns="18288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280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57224" y="428604"/>
            <a:ext cx="8035256" cy="857256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Карта-схема, которая поможет детям отыскать клад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 descr="C:\Users\Ольга\Desktop\Новая папка\IMG-446865b62fba4aa47423efdb87b2b8d7-V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700808"/>
            <a:ext cx="3888432" cy="482453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492896"/>
            <a:ext cx="4248472" cy="3600400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Цель: познакомить детей с разными способами получения дохода, формировать представление о рациональной трате денег при совершении покупок.</a:t>
            </a:r>
            <a:b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Воспитывать чувство справедливости, сострадания к героям сказок, терпящим бедствия.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51520" y="764704"/>
            <a:ext cx="8501154" cy="857256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Станция «Сказки»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 descr="C:\Users\Ольга\Desktop\Новая папка\IMG-3a9d09f0a1704d8d30e69b9c655a0331-V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132856"/>
            <a:ext cx="3202011" cy="426303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7558608" cy="898424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Станция «Деньги»</a:t>
            </a:r>
            <a:endParaRPr 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2564904"/>
            <a:ext cx="2743200" cy="324036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Цель; познакомить детей с деньгами своей страны и деньгами разных стран.</a:t>
            </a:r>
            <a:endParaRPr lang="ru-RU" sz="2000" dirty="0"/>
          </a:p>
        </p:txBody>
      </p:sp>
      <p:pic>
        <p:nvPicPr>
          <p:cNvPr id="5" name="Picture 2" descr="C:\Users\Ольга\Desktop\Новая папка (4)\IMG-c6c9a99ed549229ac5d7c74a2fd88074-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1857364"/>
            <a:ext cx="3112112" cy="4143344"/>
          </a:xfrm>
          <a:prstGeom prst="rect">
            <a:avLst/>
          </a:prstGeom>
          <a:noFill/>
        </p:spPr>
      </p:pic>
      <p:pic>
        <p:nvPicPr>
          <p:cNvPr id="1026" name="Picture 2" descr="C:\Users\Ольга\Desktop\Новая папка\IMG-c6c9a99ed549229ac5d7c74a2fd88074-V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1676400"/>
            <a:ext cx="4056916" cy="492187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08920"/>
            <a:ext cx="3888432" cy="2736304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Мы не детки, мы не детки </a:t>
            </a:r>
            <a:b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 веселые монетки.</a:t>
            </a:r>
            <a:b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Звонко катимся по кругу,</a:t>
            </a:r>
            <a:b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Жмемся спинками друг к другу,</a:t>
            </a:r>
            <a:b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Дружно скачем : скок, да скок…</a:t>
            </a:r>
            <a:b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 обратно в кошелек.</a:t>
            </a:r>
            <a:b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Монетки должны запрыгнуть в кошелек, пока он не захлопнулся)</a:t>
            </a:r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ru-RU" sz="20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642910" y="1142984"/>
            <a:ext cx="8001056" cy="785818"/>
          </a:xfrm>
          <a:prstGeom prst="rect">
            <a:avLst/>
          </a:prstGeom>
        </p:spPr>
        <p:txBody>
          <a:bodyPr vert="horz" lIns="18288" rIns="18288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280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57224" y="428604"/>
            <a:ext cx="8501154" cy="857256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Подвижная игра «Мы монетки»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098" name="Picture 2" descr="C:\Users\Ольга\Desktop\Новая папка\IMG-8657358cb92491d4f73e0e8aa79aec46-V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484784"/>
            <a:ext cx="3888432" cy="517690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08920"/>
            <a:ext cx="3888432" cy="2736304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Игра способствует развитию у детей коммуникативных качеств, развивает познавательный интерес,  мышление,  внимание и воображение.</a:t>
            </a:r>
            <a:br>
              <a:rPr lang="ru-RU" sz="2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ru-RU" sz="20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642910" y="1142984"/>
            <a:ext cx="8001056" cy="785818"/>
          </a:xfrm>
          <a:prstGeom prst="rect">
            <a:avLst/>
          </a:prstGeom>
        </p:spPr>
        <p:txBody>
          <a:bodyPr vert="horz" lIns="18288" rIns="18288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280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857224" y="428604"/>
            <a:ext cx="8107264" cy="857256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Клад найден !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 descr="C:\Users\Ольга\Desktop\Новая папка\IMG-2b2e90e6946d03daa4e705613f364204-V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3" y="1484707"/>
            <a:ext cx="3887787" cy="5176048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Другая 1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FF654"/>
      </a:hlink>
      <a:folHlink>
        <a:srgbClr val="85DFD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1024</TotalTime>
  <Words>443</Words>
  <Application>Microsoft Office PowerPoint</Application>
  <PresentationFormat>Экран (4:3)</PresentationFormat>
  <Paragraphs>49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МБ ДОУ Починковский детский сад №3  Воспитание у детей основ финансовой грамотности </vt:lpstr>
      <vt:lpstr>Актуальность</vt:lpstr>
      <vt:lpstr>Цели и задачи обучения детей финансовой грамотности</vt:lpstr>
      <vt:lpstr>Цель: закрепить с детьми понятие «деньги»;дать понятие: «купюра», «монета» познакомить с деньгами своей страны и деньгами разных стран; способствовать формированию коммуникативных отношений; развивать познавательный интерес, мышление, память, внимание и воображение; </vt:lpstr>
      <vt:lpstr> На карте обозначены станции, пройдя которые дети будут шаг за шагом приближаться к кладу. </vt:lpstr>
      <vt:lpstr>Цель: познакомить детей с разными способами получения дохода, формировать представление о рациональной трате денег при совершении покупок. Воспитывать чувство справедливости, сострадания к героям сказок, терпящим бедствия. </vt:lpstr>
      <vt:lpstr>Станция «Деньги»</vt:lpstr>
      <vt:lpstr>Мы не детки, мы не детки  А веселые монетки. Звонко катимся по кругу, Жмемся спинками друг к другу, Дружно скачем : скок, да скок… И обратно в кошелек. (Монетки должны запрыгнуть в кошелек, пока он не захлопнулся) </vt:lpstr>
      <vt:lpstr>Игра способствует развитию у детей коммуникативных качеств, развивает познавательный интерес,  мышление,  внимание и воображение. </vt:lpstr>
      <vt:lpstr>Дидактическая игра «ТОВАРЫ И УСЛУГИ»</vt:lpstr>
      <vt:lpstr>Услуги- деятельность, результат которой удовлетворяет какие –либо потребности людей.</vt:lpstr>
      <vt:lpstr>Товары-материальные блага, удовлетворяющие потребности людей и предназначенные для продажи.</vt:lpstr>
      <vt:lpstr>Игра «Опасная     ситуация».</vt:lpstr>
      <vt:lpstr>Домино «Русские деньги»</vt:lpstr>
      <vt:lpstr>Лэпбук  по экологии </vt:lpstr>
      <vt:lpstr>Дидактическая игра «Конфетки и монетки»</vt:lpstr>
      <vt:lpstr>Лэпбук  по экологии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элементарных математических представлений</dc:title>
  <dc:creator>Ольга</dc:creator>
  <cp:lastModifiedBy>Пользователь</cp:lastModifiedBy>
  <cp:revision>149</cp:revision>
  <dcterms:created xsi:type="dcterms:W3CDTF">2012-10-26T16:21:01Z</dcterms:created>
  <dcterms:modified xsi:type="dcterms:W3CDTF">2021-03-12T11:44:55Z</dcterms:modified>
</cp:coreProperties>
</file>