
<file path=[Content_Types].xml><?xml version="1.0" encoding="utf-8"?>
<Types xmlns="http://schemas.openxmlformats.org/package/2006/content-types">
  <Default Extension="rels" ContentType="application/vnd.openxmlformats-package.relationships+xml"/>
  <Default Extension="jpeg" ContentType="image/jpeg"/>
  <Override PartName="/docProps/app.xml" ContentType="application/vnd.openxmlformats-officedocument.extended-properties+xml"/>
  <Override PartName="/docProps/core.xml" ContentType="application/vnd.openxmlformats-package.core-properties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viewProps.xml" ContentType="application/vnd.openxmlformats-officedocument.presentationml.viewProps+xml"/>
</Types>
</file>

<file path=_rels/.rels>&#65279;<?xml version="1.0" encoding="utf-8" standalone="yes"?><Relationships xmlns="http://schemas.openxmlformats.org/package/2006/relationships"><Relationship Id="rId1" Type="http://schemas.openxmlformats.org/officeDocument/2006/relationships/officeDocument" Target="ppt/presentation.xml" /><Relationship Id="rId2" Type="http://schemas.openxmlformats.org/package/2006/relationships/metadata/core-properties" Target="docProps/core.xml" /><Relationship Id="rId3" Type="http://schemas.openxmlformats.org/officeDocument/2006/relationships/extended-properties" Target="docProps/app.xml" /><Relationship Id="rId4" Type="http://schemas.openxmlformats.org/package/2006/relationships/metadata/thumbnail" Target="docProps/thumbnail.jpeg" /></Relationships>
</file>

<file path=ppt/presentation.xml><?xml version="1.0" encoding="utf-8"?>
<!--Generated by Aspose.Slides for .NET 16.12.1.0-->
<p:presentation xmlns:r="http://schemas.openxmlformats.org/officeDocument/2006/relationships" xmlns:a="http://schemas.openxmlformats.org/drawingml/2006/main" xmlns:p="http://schemas.openxmlformats.org/presentationml/2006/main">
  <p:sldMasterIdLst>
    <p:sldMasterId id="2147483672" r:id="rId1"/>
    <p:sldMasterId id="2147483726" r:id="rId2"/>
    <p:sldMasterId id="2147483727" r:id="rId3"/>
    <p:sldMasterId id="2147483728" r:id="rId4"/>
  </p:sldMasterIdLst>
  <p:sldIdLst>
    <p:sldId id="269" r:id="rId5"/>
    <p:sldId id="257" r:id="rId6"/>
    <p:sldId id="258" r:id="rId7"/>
    <p:sldId id="270" r:id="rId8"/>
    <p:sldId id="259" r:id="rId9"/>
    <p:sldId id="260" r:id="rId10"/>
    <p:sldId id="262" r:id="rId11"/>
  </p:sldIdLst>
  <p:sldSz cx="9144000" cy="6858000" type="screen4x3"/>
  <p:notesSz cx="6858000" cy="9144000"/>
  <p:custDataLst>
    <p:tags r:id="rId12"/>
  </p:custDataLst>
  <p:defaultTextStyle>
    <a:defPPr algn="l" rtl="0" eaLnBrk="1" hangingPunct="1">
      <a:defRPr kumimoji="0" lang="ru-RU" altLang="en-US"/>
    </a:defPPr>
    <a:lvl1pPr marL="0" indent="0" algn="l" defTabSz="914400" rtl="0" eaLnBrk="0" fontAlgn="base" hangingPunct="0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kumimoji="0" sz="1800" b="0" i="0" u="none">
        <a:solidFill>
          <a:schemeClr val="tx1"/>
        </a:solidFill>
        <a:latin typeface="Arial"/>
      </a:defRPr>
    </a:lvl1pPr>
    <a:lvl2pPr marL="457200" indent="0" algn="l" defTabSz="914400" rtl="0" eaLnBrk="0" fontAlgn="base" hangingPunct="0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kumimoji="0" sz="1800" b="0" i="0" u="none">
        <a:solidFill>
          <a:schemeClr val="tx1"/>
        </a:solidFill>
        <a:latin typeface="Arial"/>
      </a:defRPr>
    </a:lvl2pPr>
    <a:lvl3pPr marL="914400" indent="0" algn="l" defTabSz="914400" rtl="0" eaLnBrk="0" fontAlgn="base" hangingPunct="0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kumimoji="0" sz="1800" b="0" i="0" u="none">
        <a:solidFill>
          <a:schemeClr val="tx1"/>
        </a:solidFill>
        <a:latin typeface="Arial"/>
      </a:defRPr>
    </a:lvl3pPr>
    <a:lvl4pPr marL="1371600" indent="0" algn="l" defTabSz="914400" rtl="0" eaLnBrk="0" fontAlgn="base" hangingPunct="0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kumimoji="0" sz="1800" b="0" i="0" u="none">
        <a:solidFill>
          <a:schemeClr val="tx1"/>
        </a:solidFill>
        <a:latin typeface="Arial"/>
      </a:defRPr>
    </a:lvl4pPr>
    <a:lvl5pPr marL="1828800" indent="0" algn="l" defTabSz="914400" rtl="0" eaLnBrk="0" fontAlgn="base" hangingPunct="0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kumimoji="0" sz="1800" b="0" i="0" u="none">
        <a:solidFill>
          <a:schemeClr val="tx1"/>
        </a:solidFill>
        <a:latin typeface="Arial"/>
      </a:defRPr>
    </a:lvl5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/>
</p:presentationPr>
</file>

<file path=ppt/tableStyles.xml><?xml version="1.0" encoding="utf-8"?>
<a:tblStyleLst xmlns:r="http://schemas.openxmlformats.org/officeDocument/2006/relationships"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slideViewPr>
    <p:cSldViewPr>
      <p:cViewPr varScale="1">
        <p:scale>
          <a:sx n="68" d="100"/>
          <a:sy n="68" d="100"/>
        </p:scale>
        <p:origin x="0" y="0"/>
      </p:cViewPr>
    </p:cSldViewPr>
  </p:slideViewPr>
  <p:notesViewPr>
    <p:cSldViewPr>
      <p:cViewPr>
        <p:scale>
          <a:sx n="0" d="100"/>
          <a:sy n="0" d="100"/>
        </p:scale>
        <p:origin x="0" y="0"/>
      </p:cViewPr>
    </p:cSldViewPr>
  </p:notesViewPr>
</p:viewPr>
</file>

<file path=ppt/_rels/presentation.xml.rels>&#65279;<?xml version="1.0" encoding="utf-8" standalone="yes"?><Relationships xmlns="http://schemas.openxmlformats.org/package/2006/relationships"><Relationship Id="rId1" Type="http://schemas.openxmlformats.org/officeDocument/2006/relationships/slideMaster" Target="slideMasters/slideMaster1.xml" /><Relationship Id="rId10" Type="http://schemas.openxmlformats.org/officeDocument/2006/relationships/slide" Target="slides/slide6.xml" /><Relationship Id="rId11" Type="http://schemas.openxmlformats.org/officeDocument/2006/relationships/slide" Target="slides/slide7.xml" /><Relationship Id="rId12" Type="http://schemas.openxmlformats.org/officeDocument/2006/relationships/tags" Target="tags/tag1.xml" /><Relationship Id="rId13" Type="http://schemas.openxmlformats.org/officeDocument/2006/relationships/presProps" Target="presProps.xml" /><Relationship Id="rId14" Type="http://schemas.openxmlformats.org/officeDocument/2006/relationships/viewProps" Target="viewProps.xml" /><Relationship Id="rId15" Type="http://schemas.openxmlformats.org/officeDocument/2006/relationships/theme" Target="theme/theme1.xml" /><Relationship Id="rId16" Type="http://schemas.openxmlformats.org/officeDocument/2006/relationships/tableStyles" Target="tableStyles.xml" /><Relationship Id="rId2" Type="http://schemas.openxmlformats.org/officeDocument/2006/relationships/slideMaster" Target="slideMasters/slideMaster2.xml" /><Relationship Id="rId3" Type="http://schemas.openxmlformats.org/officeDocument/2006/relationships/slideMaster" Target="slideMasters/slideMaster3.xml" /><Relationship Id="rId4" Type="http://schemas.openxmlformats.org/officeDocument/2006/relationships/slideMaster" Target="slideMasters/slideMaster4.xml" /><Relationship Id="rId5" Type="http://schemas.openxmlformats.org/officeDocument/2006/relationships/slide" Target="slides/slide1.xml" /><Relationship Id="rId6" Type="http://schemas.openxmlformats.org/officeDocument/2006/relationships/slide" Target="slides/slide2.xml" /><Relationship Id="rId7" Type="http://schemas.openxmlformats.org/officeDocument/2006/relationships/slide" Target="slides/slide3.xml" /><Relationship Id="rId8" Type="http://schemas.openxmlformats.org/officeDocument/2006/relationships/slide" Target="slides/slide4.xml" /><Relationship Id="rId9" Type="http://schemas.openxmlformats.org/officeDocument/2006/relationships/slide" Target="slides/slide5.xml" /></Relationships>
</file>

<file path=ppt/slideLayouts/_rels/slideLayout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2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3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4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5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6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7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8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9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10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3.xml" /></Relationships>
</file>

<file path=ppt/slideLayouts/_rels/slideLayout1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4.xml" /></Relationships>
</file>

<file path=ppt/slideLayouts/slideLayout1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  <p:transition/>
  <p:timing/>
</p:sldLayout>
</file>

<file path=ppt/slideLayouts/slideLayout2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  <p:transition/>
  <p:timing/>
</p:sldLayout>
</file>

<file path=ppt/slideLayouts/slideLayout3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  <p:transition/>
  <p:timing/>
</p:sldLayout>
</file>

<file path=ppt/slideLayouts/slideLayout4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</p:spTree>
  </p:cSld>
  <p:clrMapOvr>
    <a:masterClrMapping/>
  </p:clrMapOvr>
  <p:transition/>
  <p:timing/>
</p:sldLayout>
</file>

<file path=ppt/slideLayouts/slideLayout5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</a:xfrm>
      </p:grpSpPr>
    </p:spTree>
  </p:cSld>
  <p:clrMapOvr>
    <a:masterClrMapping/>
  </p:clrMapOvr>
  <p:transition/>
  <p:timing/>
</p:sldLayout>
</file>

<file path=ppt/slideLayouts/slideLayout6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  <p:transition/>
  <p:timing/>
</p:sldLayout>
</file>

<file path=ppt/slideLayouts/slideLayout7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  <p:transition/>
  <p:timing/>
</p:sldLayout>
</file>

<file path=ppt/slideLayouts/slideLayout8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  <p:transition/>
  <p:timing/>
</p:sldLayout>
</file>

<file path=ppt/slideLayouts/slideLayout9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tIns="0" rIns="18288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ru-RU" smtClean="0"/>
              <a:t>Образец подзаголовка</a:t>
            </a:r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/>
  <p:timing/>
</p:sldLayout>
</file>

<file path=ppt/slideLayouts/slideLayout10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tIns="0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/>
  <p:timing/>
</p:sldLayout>
</file>

<file path=ppt/slideLayouts/slideLayout11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lIns="45720" rIns="45720" bIns="45720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/>
          </a:bodyPr>
          <a:lstStyle>
            <a:lvl1pPr marL="0" indent="0">
              <a:buNone/>
              <a:defRPr sz="3200"/>
            </a:lvl1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buFont typeface="Wingdings 2" pitchFamily="18" charset="2"/>
              <a:buNone/>
              <a:defRPr/>
            </a:pPr>
            <a:r>
              <a:rPr kumimoji="0" lang="ru-RU" sz="3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Вставка рисунка</a:t>
            </a:r>
            <a:endParaRPr kumimoji="0" lang="en-US" sz="3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ransition/>
  <p:timing/>
</p:sldLayout>
</file>

<file path=ppt/slideMasters/_rels/slideMaster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10" Type="http://schemas.openxmlformats.org/officeDocument/2006/relationships/image" Target="../media/image2.jpeg" /><Relationship Id="rId11" Type="http://schemas.openxmlformats.org/officeDocument/2006/relationships/image" Target="../media/image3.jpeg" /><Relationship Id="rId12" Type="http://schemas.openxmlformats.org/officeDocument/2006/relationships/theme" Target="../theme/theme1.xml" /><Relationship Id="rId2" Type="http://schemas.openxmlformats.org/officeDocument/2006/relationships/slideLayout" Target="../slideLayouts/slideLayout2.xml" /><Relationship Id="rId3" Type="http://schemas.openxmlformats.org/officeDocument/2006/relationships/slideLayout" Target="../slideLayouts/slideLayout3.xml" /><Relationship Id="rId4" Type="http://schemas.openxmlformats.org/officeDocument/2006/relationships/slideLayout" Target="../slideLayouts/slideLayout4.xml" /><Relationship Id="rId5" Type="http://schemas.openxmlformats.org/officeDocument/2006/relationships/slideLayout" Target="../slideLayouts/slideLayout5.xml" /><Relationship Id="rId6" Type="http://schemas.openxmlformats.org/officeDocument/2006/relationships/slideLayout" Target="../slideLayouts/slideLayout6.xml" /><Relationship Id="rId7" Type="http://schemas.openxmlformats.org/officeDocument/2006/relationships/slideLayout" Target="../slideLayouts/slideLayout7.xml" /><Relationship Id="rId8" Type="http://schemas.openxmlformats.org/officeDocument/2006/relationships/slideLayout" Target="../slideLayouts/slideLayout8.xml" /><Relationship Id="rId9" Type="http://schemas.openxmlformats.org/officeDocument/2006/relationships/image" Target="../media/image1.jpeg" /></Relationships>
</file>

<file path=ppt/slideMasters/_rels/slideMaster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9.xml" /><Relationship Id="rId2" Type="http://schemas.openxmlformats.org/officeDocument/2006/relationships/image" Target="../media/image5.jpeg" /><Relationship Id="rId3" Type="http://schemas.openxmlformats.org/officeDocument/2006/relationships/image" Target="../media/image2.jpeg" /><Relationship Id="rId4" Type="http://schemas.openxmlformats.org/officeDocument/2006/relationships/image" Target="../media/image6.jpeg" /><Relationship Id="rId5" Type="http://schemas.openxmlformats.org/officeDocument/2006/relationships/theme" Target="../theme/theme2.xml" /></Relationships>
</file>

<file path=ppt/slideMasters/_rels/slideMaster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0.xml" /><Relationship Id="rId2" Type="http://schemas.openxmlformats.org/officeDocument/2006/relationships/image" Target="../media/image5.jpeg" /><Relationship Id="rId3" Type="http://schemas.openxmlformats.org/officeDocument/2006/relationships/image" Target="../media/image2.jpeg" /><Relationship Id="rId4" Type="http://schemas.openxmlformats.org/officeDocument/2006/relationships/image" Target="../media/image6.jpeg" /><Relationship Id="rId5" Type="http://schemas.openxmlformats.org/officeDocument/2006/relationships/theme" Target="../theme/theme3.xml" /></Relationships>
</file>

<file path=ppt/slideMasters/_rels/slideMaster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1.xml" /><Relationship Id="rId2" Type="http://schemas.openxmlformats.org/officeDocument/2006/relationships/image" Target="../media/image3.jpeg" /><Relationship Id="rId3" Type="http://schemas.openxmlformats.org/officeDocument/2006/relationships/theme" Target="../theme/theme4.xml" /></Relationships>
</file>

<file path=ppt/slideMasters/slideMaster1.xml><?xml version="1.0" encoding="utf-8"?>
<p:sldMaster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bg>
      <p:bgPr>
        <a:blipFill rotWithShape="0">
          <a:blip r:embed="rId11"/>
          <a:stretch>
            <a:fillRect/>
          </a:stretch>
        </a:blipFill>
      </p:bgPr>
    </p:bg>
    <p:spTree>
      <p:nvGrpSpPr>
        <p:cNvPr id="1" name=""/>
        <p:cNvGrpSpPr/>
        <p:nvPr/>
      </p:nvGrpSpPr>
      <p:grpSpPr/>
      <p:sp>
        <p:nvSpPr>
          <p:cNvPr id="1026" name="Полилиния 6"/>
          <p:cNvSpPr/>
          <p:nvPr/>
        </p:nvSpPr>
        <p:spPr>
          <a:xfrm>
            <a:off x="-9525" y="-7938"/>
            <a:ext cx="9163050" cy="1041400"/>
          </a:xfrm>
          <a:custGeom>
            <a:gdLst>
              <a:gd name="GT0" fmla="+- l w 0"/>
              <a:gd name="GT1" fmla="+- t h 0"/>
            </a:gdLst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l" t="t" r="GT0" b="GT1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 rotWithShape="0">
            <a:gsLst>
              <a:gs pos="0">
                <a:srgbClr val="0079AF">
                  <a:alpha val="45000"/>
                </a:srgbClr>
              </a:gs>
              <a:gs pos="100000">
                <a:srgbClr val="00EBF8">
                  <a:alpha val="54999"/>
                </a:srgbClr>
              </a:gs>
            </a:gsLst>
            <a:lin ang="5400000" scaled="1"/>
          </a:gradFill>
          <a:ln>
            <a:noFill/>
            <a:round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Arial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Arial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Arial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Arial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Arial"/>
              </a:defRPr>
            </a:lvl5pPr>
          </a:lstStyle>
          <a:p>
            <a:pPr marL="0" lvl="0" indent="0" eaLnBrk="1" hangingPunct="1"/>
            <a:endParaRPr lang="en-US" altLang="en-US">
              <a:latin typeface="Constantia" pitchFamily="18" charset="0"/>
            </a:endParaRPr>
          </a:p>
        </p:txBody>
      </p:sp>
      <p:sp>
        <p:nvSpPr>
          <p:cNvPr id="1027" name="Полилиния 7"/>
          <p:cNvSpPr/>
          <p:nvPr/>
        </p:nvSpPr>
        <p:spPr>
          <a:xfrm>
            <a:off x="4381500" y="-7938"/>
            <a:ext cx="4762500" cy="638175"/>
          </a:xfrm>
          <a:custGeom>
            <a:gdLst>
              <a:gd name="GT0" fmla="+- l w 0"/>
              <a:gd name="GT1" fmla="+- t h 0"/>
            </a:gdLst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l" t="t" r="GT0" b="GT1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 rotWithShape="0">
            <a:gsLst>
              <a:gs pos="0">
                <a:srgbClr val="00ADB6">
                  <a:alpha val="45098"/>
                </a:srgbClr>
              </a:gs>
              <a:gs pos="80000">
                <a:srgbClr val="009BE5">
                  <a:alpha val="32941"/>
                </a:srgbClr>
              </a:gs>
              <a:gs pos="100000">
                <a:srgbClr val="009BE5">
                  <a:alpha val="29999"/>
                </a:srgbClr>
              </a:gs>
            </a:gsLst>
            <a:lin ang="5400000" scaled="1"/>
          </a:gradFill>
          <a:ln>
            <a:noFill/>
            <a:round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Arial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Arial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Arial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Arial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Arial"/>
              </a:defRPr>
            </a:lvl5pPr>
          </a:lstStyle>
          <a:p>
            <a:pPr marL="0" lvl="0" indent="0" eaLnBrk="1" hangingPunct="1"/>
            <a:endParaRPr lang="en-US" altLang="en-US">
              <a:latin typeface="Constantia" pitchFamily="18" charset="0"/>
            </a:endParaRPr>
          </a:p>
        </p:txBody>
      </p:sp>
      <p:sp>
        <p:nvSpPr>
          <p:cNvPr id="1028" name="Заголовок 8"/>
          <p:cNvSpPr/>
          <p:nvPr>
            <p:ph type="title"/>
          </p:nvPr>
        </p:nvSpPr>
        <p:spPr>
          <a:xfrm>
            <a:off x="457200" y="704850"/>
            <a:ext cx="8229600" cy="11430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lIns="0" rIns="0" bIns="0" anchor="b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5000" b="0" i="0" u="none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5000">
                <a:solidFill>
                  <a:schemeClr val="tx2"/>
                </a:solidFill>
                <a:latin typeface="Calibri" pitchFamily="34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5000">
                <a:solidFill>
                  <a:schemeClr val="tx2"/>
                </a:solidFill>
                <a:latin typeface="Calibri" pitchFamily="34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5000">
                <a:solidFill>
                  <a:schemeClr val="tx2"/>
                </a:solidFill>
                <a:latin typeface="Calibri" pitchFamily="34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5000">
                <a:solidFill>
                  <a:schemeClr val="tx2"/>
                </a:solidFill>
                <a:latin typeface="Calibri" pitchFamily="34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lang="ru-RU" altLang="en-US" sz="5000">
                <a:solidFill>
                  <a:schemeClr val="tx2"/>
                </a:solidFill>
                <a:latin typeface="Calibri" pitchFamily="34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lang="ru-RU" altLang="en-US" sz="5000">
                <a:solidFill>
                  <a:schemeClr val="tx2"/>
                </a:solidFill>
                <a:latin typeface="Calibri" pitchFamily="34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lang="ru-RU" altLang="en-US" sz="5000">
                <a:solidFill>
                  <a:schemeClr val="tx2"/>
                </a:solidFill>
                <a:latin typeface="Calibri" pitchFamily="34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lang="ru-RU" altLang="en-US" sz="5000">
                <a:solidFill>
                  <a:schemeClr val="tx2"/>
                </a:solidFill>
                <a:latin typeface="Calibri" pitchFamily="34" charset="0"/>
              </a:defRPr>
            </a:lvl9pPr>
          </a:lstStyle>
          <a:p>
            <a:pPr lvl="0"/>
            <a:r>
              <a:t>Образец заголовка</a:t>
            </a:r>
          </a:p>
        </p:txBody>
      </p:sp>
      <p:sp>
        <p:nvSpPr>
          <p:cNvPr id="1029" name="Текст 29"/>
          <p:cNvSpPr/>
          <p:nvPr>
            <p:ph type="body" idx="1"/>
          </p:nvPr>
        </p:nvSpPr>
        <p:spPr>
          <a:xfrm>
            <a:off x="457200" y="1935162"/>
            <a:ext cx="8229600" cy="438943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273050" indent="-2730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buFont typeface="Wingdings 2" pitchFamily="18" charset="2"/>
              <a:buChar char=""/>
              <a:defRPr kumimoji="0" lang="ru-RU" altLang="en-US" sz="26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39763" indent="-246063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85000"/>
              <a:buFont typeface="Wingdings 2" pitchFamily="18" charset="2"/>
              <a:buChar char=""/>
              <a:defRPr kumimoji="0" lang="ru-RU" altLang="en-US" sz="24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46063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 2" pitchFamily="18" charset="2"/>
              <a:buChar char=""/>
              <a:defRPr kumimoji="0" lang="ru-RU" altLang="en-US" sz="21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7450" indent="-2095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65000"/>
              <a:buFont typeface="Wingdings 2" pitchFamily="18" charset="2"/>
              <a:buChar char=""/>
              <a:defRPr kumimoji="0" lang="ru-RU" altLang="en-US" sz="20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2088" indent="-2095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kumimoji="0" lang="ru-RU" altLang="en-US" sz="20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210312" algn="l" rtl="0" eaLnBrk="1" latinLnBrk="0" hangingPunct="1">
              <a:spcBef>
                <a:spcPct val="20000"/>
              </a:spcBef>
              <a:buClr>
                <a:schemeClr val="accent5"/>
              </a:buClr>
              <a:buSzPct val="80000"/>
              <a:buFont typeface="Wingdings 2"/>
              <a:buChar char=""/>
              <a:defRPr kumimoji="0"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20240" indent="-182880" algn="l" rtl="0" eaLnBrk="1" latinLnBrk="0" hangingPunct="1">
              <a:spcBef>
                <a:spcPct val="20000"/>
              </a:spcBef>
              <a:buClr>
                <a:schemeClr val="accent6"/>
              </a:buClr>
              <a:buSzPct val="80000"/>
              <a:buFont typeface="Wingdings 2"/>
              <a:buChar char=""/>
              <a:defRPr kumimoji="0" lang="ru-RU" altLang="en-US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194560" indent="-182880" algn="l" rtl="0" eaLnBrk="1" latinLnBrk="0" hangingPunct="1">
              <a:spcBef>
                <a:spcPct val="20000"/>
              </a:spcBef>
              <a:buClr>
                <a:schemeClr val="tx2"/>
              </a:buClr>
              <a:buChar char="•"/>
              <a:defRPr kumimoji="0" lang="ru-RU" altLang="en-US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468880" indent="-182880" algn="l" rtl="0" eaLnBrk="1" latinLnBrk="0" hangingPunct="1">
              <a:spcBef>
                <a:spcPct val="20000"/>
              </a:spcBef>
              <a:buClr>
                <a:schemeClr val="tx2"/>
              </a:buClr>
              <a:buFontTx/>
              <a:buChar char="•"/>
              <a:defRPr kumimoji="0" lang="ru-RU" altLang="en-US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t>Образец текста</a:t>
            </a:r>
          </a:p>
          <a:p>
            <a:pPr lvl="1"/>
            <a:r>
              <a:t>Второй уровень</a:t>
            </a:r>
          </a:p>
          <a:p>
            <a:pPr lvl="2"/>
            <a:r>
              <a:t>Третий уровень</a:t>
            </a:r>
          </a:p>
          <a:p>
            <a:pPr lvl="3"/>
            <a:r>
              <a:t>Четвертый уровень</a:t>
            </a:r>
          </a:p>
          <a:p>
            <a:pPr lvl="4"/>
            <a:r>
              <a:t>Пятый уровень</a:t>
            </a:r>
          </a:p>
        </p:txBody>
      </p:sp>
      <p:sp>
        <p:nvSpPr>
          <p:cNvPr id="1030" name="Дата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lIns="0" tIns="0" rIns="0" bIns="0" anchor="b" anchorCtr="0"/>
          <a:lstStyle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rtl="0" eaLnBrk="1" latinLnBrk="0" hangingPunct="1">
              <a:defRPr kumimoji="0" lang="ru-RU" altLang="en-US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rtl="0" eaLnBrk="1" latinLnBrk="0" hangingPunct="1">
              <a:defRPr kumimoji="0" lang="ru-RU" altLang="en-US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rtl="0" eaLnBrk="1" latinLnBrk="0" hangingPunct="1">
              <a:defRPr kumimoji="0" lang="ru-RU" altLang="en-US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rtl="0" eaLnBrk="1" latinLnBrk="0" hangingPunct="1">
              <a:defRPr kumimoji="0" lang="ru-RU" altLang="en-US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eaLnBrk="1" hangingPunct="1"/>
            <a:fld id="{AB1081EA-2B0E-4CFA-9789-59FFFE9C417D}" type="datetime1">
              <a:rPr sz="1200">
                <a:solidFill>
                  <a:srgbClr val="045C75"/>
                </a:solidFill>
                <a:latin typeface="Constantia" pitchFamily="18" charset="0"/>
              </a:rPr>
              <a:t>*</a:t>
            </a:fld>
            <a:endParaRPr sz="1200">
              <a:solidFill>
                <a:srgbClr val="045C75"/>
              </a:solidFill>
              <a:latin typeface="Constantia" pitchFamily="18" charset="0"/>
            </a:endParaRPr>
          </a:p>
        </p:txBody>
      </p:sp>
      <p:sp>
        <p:nvSpPr>
          <p:cNvPr id="1031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lIns="0" tIns="0" rIns="0" bIns="0" anchor="b" anchorCtr="0"/>
          <a:lstStyle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rtl="0" eaLnBrk="1" latinLnBrk="0" hangingPunct="1">
              <a:defRPr kumimoji="0" lang="ru-RU" altLang="en-US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rtl="0" eaLnBrk="1" latinLnBrk="0" hangingPunct="1">
              <a:defRPr kumimoji="0" lang="ru-RU" altLang="en-US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rtl="0" eaLnBrk="1" latinLnBrk="0" hangingPunct="1">
              <a:defRPr kumimoji="0" lang="ru-RU" altLang="en-US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rtl="0" eaLnBrk="1" latinLnBrk="0" hangingPunct="1">
              <a:defRPr kumimoji="0" lang="ru-RU" altLang="en-US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eaLnBrk="1" hangingPunct="1"/>
            <a:endParaRPr sz="1200">
              <a:solidFill>
                <a:srgbClr val="045C75"/>
              </a:solidFill>
              <a:latin typeface="Constantia" pitchFamily="18" charset="0"/>
            </a:endParaRPr>
          </a:p>
        </p:txBody>
      </p:sp>
      <p:sp>
        <p:nvSpPr>
          <p:cNvPr id="1032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lIns="0" tIns="0" rIns="0" bIns="0" anchor="b" anchorCtr="0"/>
          <a:lstStyle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rtl="0" eaLnBrk="1" latinLnBrk="0" hangingPunct="1">
              <a:defRPr kumimoji="0" lang="ru-RU" altLang="en-US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rtl="0" eaLnBrk="1" latinLnBrk="0" hangingPunct="1">
              <a:defRPr kumimoji="0" lang="ru-RU" altLang="en-US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rtl="0" eaLnBrk="1" latinLnBrk="0" hangingPunct="1">
              <a:defRPr kumimoji="0" lang="ru-RU" altLang="en-US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rtl="0" eaLnBrk="1" latinLnBrk="0" hangingPunct="1">
              <a:defRPr kumimoji="0" lang="ru-RU" altLang="en-US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 eaLnBrk="1" hangingPunct="1"/>
            <a:fld id="{3A982960-B628-4D50-8266-5AD7E8FB6393}" type="slidenum">
              <a:rPr sz="1200">
                <a:solidFill>
                  <a:srgbClr val="045C75"/>
                </a:solidFill>
                <a:latin typeface="Constantia" pitchFamily="18" charset="0"/>
              </a:rPr>
              <a:t>*</a:t>
            </a:fld>
            <a:endParaRPr sz="1200">
              <a:solidFill>
                <a:srgbClr val="045C75"/>
              </a:solidFill>
              <a:latin typeface="Constantia" pitchFamily="18" charset="0"/>
            </a:endParaRPr>
          </a:p>
        </p:txBody>
      </p:sp>
      <p:grpSp>
        <p:nvGrpSpPr>
          <p:cNvPr id="1033" name="Группа 1"/>
          <p:cNvGrpSpPr/>
          <p:nvPr/>
        </p:nvGrpSpPr>
        <p:grpSpPr>
          <a:xfrm>
            <a:off x="-19050" y="203200"/>
            <a:ext cx="9180512" cy="647700"/>
            <a:chOff x="-19045" y="216550"/>
            <a:chExt cx="9180548" cy="649224"/>
          </a:xfrm>
        </p:grpSpPr>
        <p:grpSp>
          <p:nvGrpSpPr>
            <p:cNvPr id="1036" name="Полилиния 11"/>
            <p:cNvGrpSpPr/>
            <p:nvPr/>
          </p:nvGrpSpPr>
          <p:grpSpPr>
            <a:xfrm>
              <a:off x="-6091" y="-11569"/>
              <a:ext cx="9137939" cy="1050979"/>
              <a:chOff x="-6096" y="-24384"/>
              <a:chExt cx="9137904" cy="1048512"/>
            </a:xfrm>
          </p:grpSpPr>
          <p:pic>
            <p:nvPicPr>
              <p:cNvPr id="1034" name="Полилиния 11"/>
              <p:cNvPicPr/>
              <p:nvPr/>
            </p:nvPicPr>
            <p:blipFill>
              <a:blip r:embed="rId9"/>
              <a:stretch>
                <a:fillRect/>
              </a:stretch>
            </p:blipFill>
            <p:spPr>
              <a:xfrm>
                <a:off x="-6096" y="-24384"/>
                <a:ext cx="9137904" cy="1048512"/>
              </a:xfrm>
              <a:prstGeom prst="rect">
                <a:avLst/>
              </a:prstGeom>
              <a:noFill/>
              <a:ln>
                <a:miter lim="800000"/>
              </a:ln>
            </p:spPr>
          </p:pic>
          <p:sp>
            <p:nvSpPr>
              <p:cNvPr id="1035" name=""/>
              <p:cNvSpPr/>
              <p:nvPr/>
            </p:nvSpPr>
            <p:spPr>
              <a:xfrm rot="21420000" flipH="1">
                <a:off x="-29291" y="422461"/>
                <a:ext cx="0" cy="0"/>
              </a:xfrm>
              <a:prstGeom prst="rect">
                <a:avLst/>
              </a:prstGeom>
              <a:noFill/>
              <a:ln>
                <a:noFill/>
                <a:miter lim="800000"/>
              </a:ln>
            </p:spPr>
            <p:txBody>
              <a:bodyPr/>
              <a:lstStyle>
                <a:lvl1pPr marL="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/>
                  </a:defRPr>
                </a:lvl1pPr>
                <a:lvl2pPr marL="4572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/>
                  </a:defRPr>
                </a:lvl2pPr>
                <a:lvl3pPr marL="9144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/>
                  </a:defRPr>
                </a:lvl3pPr>
                <a:lvl4pPr marL="13716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/>
                  </a:defRPr>
                </a:lvl4pPr>
                <a:lvl5pPr marL="18288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/>
                  </a:defRPr>
                </a:lvl5pPr>
              </a:lstStyle>
              <a:p>
                <a:pPr marL="0" lvl="0" indent="0" eaLnBrk="1" hangingPunct="1"/>
                <a:endParaRPr lang="en-US" altLang="en-US">
                  <a:latin typeface="Constantia" pitchFamily="18" charset="0"/>
                </a:endParaRPr>
              </a:p>
            </p:txBody>
          </p:sp>
        </p:grpSp>
        <p:grpSp>
          <p:nvGrpSpPr>
            <p:cNvPr id="1039" name="Полилиния 12"/>
            <p:cNvGrpSpPr/>
            <p:nvPr/>
          </p:nvGrpSpPr>
          <p:grpSpPr>
            <a:xfrm>
              <a:off x="-6091" y="61755"/>
              <a:ext cx="9156227" cy="910441"/>
              <a:chOff x="-6096" y="48768"/>
              <a:chExt cx="9156192" cy="908304"/>
            </a:xfrm>
          </p:grpSpPr>
          <p:pic>
            <p:nvPicPr>
              <p:cNvPr id="1037" name="Полилиния 12"/>
              <p:cNvPicPr/>
              <p:nvPr/>
            </p:nvPicPr>
            <p:blipFill>
              <a:blip r:embed="rId10"/>
              <a:stretch>
                <a:fillRect/>
              </a:stretch>
            </p:blipFill>
            <p:spPr>
              <a:xfrm>
                <a:off x="-6096" y="48768"/>
                <a:ext cx="9156192" cy="908304"/>
              </a:xfrm>
              <a:prstGeom prst="rect">
                <a:avLst/>
              </a:prstGeom>
              <a:noFill/>
              <a:ln>
                <a:miter lim="800000"/>
              </a:ln>
            </p:spPr>
          </p:pic>
          <p:sp>
            <p:nvSpPr>
              <p:cNvPr id="1038" name=""/>
              <p:cNvSpPr/>
              <p:nvPr/>
            </p:nvSpPr>
            <p:spPr>
              <a:xfrm rot="21420000" flipH="1">
                <a:off x="-21714" y="495979"/>
                <a:ext cx="0" cy="0"/>
              </a:xfrm>
              <a:prstGeom prst="rect">
                <a:avLst/>
              </a:prstGeom>
              <a:noFill/>
              <a:ln>
                <a:noFill/>
                <a:miter lim="800000"/>
              </a:ln>
            </p:spPr>
            <p:txBody>
              <a:bodyPr/>
              <a:lstStyle>
                <a:lvl1pPr marL="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/>
                  </a:defRPr>
                </a:lvl1pPr>
                <a:lvl2pPr marL="4572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/>
                  </a:defRPr>
                </a:lvl2pPr>
                <a:lvl3pPr marL="9144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/>
                  </a:defRPr>
                </a:lvl3pPr>
                <a:lvl4pPr marL="13716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/>
                  </a:defRPr>
                </a:lvl4pPr>
                <a:lvl5pPr marL="18288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/>
                  </a:defRPr>
                </a:lvl5pPr>
              </a:lstStyle>
              <a:p>
                <a:pPr marL="0" lvl="0" indent="0" eaLnBrk="1" hangingPunct="1"/>
                <a:endParaRPr lang="en-US" altLang="en-US">
                  <a:latin typeface="Constantia" pitchFamily="18" charset="0"/>
                </a:endParaRPr>
              </a:p>
            </p:txBody>
          </p:sp>
        </p:grp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30" r:id="rId1"/>
    <p:sldLayoutId id="2147483732" r:id="rId2"/>
    <p:sldLayoutId id="2147483733" r:id="rId3"/>
    <p:sldLayoutId id="2147483734" r:id="rId4"/>
    <p:sldLayoutId id="2147483735" r:id="rId5"/>
    <p:sldLayoutId id="2147483736" r:id="rId6"/>
    <p:sldLayoutId id="2147483738" r:id="rId7"/>
    <p:sldLayoutId id="2147483739" r:id="rId8"/>
  </p:sldLayoutIdLst>
  <p:transition/>
  <p:timing/>
  <p:txStyles>
    <p:titleStyle>
      <a:lvl1pPr marL="0" indent="0" algn="l" defTabSz="914400" rtl="0" eaLnBrk="0" fontAlgn="base" hangingPunct="0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5000" b="0" i="0" u="none" kern="12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9pPr>
    </p:titleStyle>
    <p:bodyStyle>
      <a:lvl1pPr marL="273050" indent="-27305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>
          <a:srgbClr val="0BD0D9"/>
        </a:buClr>
        <a:buSzPct val="95000"/>
        <a:buFont typeface="Wingdings 2" pitchFamily="18" charset="2"/>
        <a:buChar char=""/>
        <a:defRPr kumimoji="0" sz="2600" b="0" i="0" u="none" kern="12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46063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>
          <a:schemeClr val="accent1"/>
        </a:buClr>
        <a:buSzPct val="85000"/>
        <a:buFont typeface="Wingdings 2" pitchFamily="18" charset="2"/>
        <a:buChar char=""/>
        <a:defRPr kumimoji="0" sz="2400" b="0" i="0" u="none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063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 2" pitchFamily="18" charset="2"/>
        <a:buChar char=""/>
        <a:defRPr kumimoji="0" sz="2100" b="0" i="0" u="none" kern="1200">
          <a:solidFill>
            <a:schemeClr val="tx1"/>
          </a:solidFill>
          <a:latin typeface="+mn-lt"/>
          <a:ea typeface="+mn-ea"/>
          <a:cs typeface="+mn-cs"/>
        </a:defRPr>
      </a:lvl3pPr>
      <a:lvl4pPr marL="1187450" indent="-20955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>
          <a:srgbClr val="0BD0D9"/>
        </a:buClr>
        <a:buSzPct val="65000"/>
        <a:buFont typeface="Wingdings 2" pitchFamily="18" charset="2"/>
        <a:buChar char=""/>
        <a:defRPr kumimoji="0" sz="2000" b="0" i="0" u="none" kern="1200">
          <a:solidFill>
            <a:schemeClr val="tx1"/>
          </a:solidFill>
          <a:latin typeface="+mn-lt"/>
          <a:ea typeface="+mn-ea"/>
          <a:cs typeface="+mn-cs"/>
        </a:defRPr>
      </a:lvl4pPr>
      <a:lvl5pPr marL="1462088" indent="-20955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itchFamily="18" charset="2"/>
        <a:buChar char=""/>
        <a:defRPr kumimoji="0" sz="2000" b="0" i="0" u="none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bg>
      <p:bgPr>
        <a:blipFill rotWithShape="0">
          <a:blip r:embed="rId4"/>
          <a:stretch>
            <a:fillRect/>
          </a:stretch>
        </a:blipFill>
      </p:bgPr>
    </p:bg>
    <p:spTree>
      <p:nvGrpSpPr>
        <p:cNvPr id="1" name=""/>
        <p:cNvGrpSpPr/>
        <p:nvPr/>
      </p:nvGrpSpPr>
      <p:grpSpPr/>
      <p:sp>
        <p:nvSpPr>
          <p:cNvPr id="2050" name="Полилиния 6"/>
          <p:cNvSpPr/>
          <p:nvPr/>
        </p:nvSpPr>
        <p:spPr>
          <a:xfrm>
            <a:off x="-9525" y="-7938"/>
            <a:ext cx="9163050" cy="1041400"/>
          </a:xfrm>
          <a:custGeom>
            <a:gdLst>
              <a:gd name="GT0" fmla="+- l w 0"/>
              <a:gd name="GT1" fmla="+- t h 0"/>
            </a:gdLst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l" t="t" r="GT0" b="GT1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 rotWithShape="0">
            <a:gsLst>
              <a:gs pos="0">
                <a:srgbClr val="0079AF">
                  <a:alpha val="45000"/>
                </a:srgbClr>
              </a:gs>
              <a:gs pos="100000">
                <a:srgbClr val="00EBF8">
                  <a:alpha val="54999"/>
                </a:srgbClr>
              </a:gs>
            </a:gsLst>
            <a:lin ang="5400000" scaled="1"/>
          </a:gradFill>
          <a:ln>
            <a:noFill/>
            <a:round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Arial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Arial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Arial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Arial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Arial"/>
              </a:defRPr>
            </a:lvl5pPr>
          </a:lstStyle>
          <a:p>
            <a:pPr marL="0" lvl="0" indent="0" eaLnBrk="1" hangingPunct="1"/>
            <a:endParaRPr lang="en-US" altLang="en-US">
              <a:latin typeface="Constantia" pitchFamily="18" charset="0"/>
            </a:endParaRPr>
          </a:p>
        </p:txBody>
      </p:sp>
      <p:sp>
        <p:nvSpPr>
          <p:cNvPr id="2051" name="Полилиния 7"/>
          <p:cNvSpPr/>
          <p:nvPr/>
        </p:nvSpPr>
        <p:spPr>
          <a:xfrm>
            <a:off x="4381500" y="-7938"/>
            <a:ext cx="4762500" cy="638175"/>
          </a:xfrm>
          <a:custGeom>
            <a:gdLst>
              <a:gd name="GT0" fmla="+- l w 0"/>
              <a:gd name="GT1" fmla="+- t h 0"/>
            </a:gdLst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l" t="t" r="GT0" b="GT1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 rotWithShape="0">
            <a:gsLst>
              <a:gs pos="0">
                <a:srgbClr val="00ADB6">
                  <a:alpha val="45098"/>
                </a:srgbClr>
              </a:gs>
              <a:gs pos="80000">
                <a:srgbClr val="009BE5">
                  <a:alpha val="32941"/>
                </a:srgbClr>
              </a:gs>
              <a:gs pos="100000">
                <a:srgbClr val="009BE5">
                  <a:alpha val="29999"/>
                </a:srgbClr>
              </a:gs>
            </a:gsLst>
            <a:lin ang="5400000" scaled="1"/>
          </a:gradFill>
          <a:ln>
            <a:noFill/>
            <a:round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Arial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Arial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Arial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Arial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Arial"/>
              </a:defRPr>
            </a:lvl5pPr>
          </a:lstStyle>
          <a:p>
            <a:pPr marL="0" lvl="0" indent="0" eaLnBrk="1" hangingPunct="1"/>
            <a:endParaRPr lang="en-US" altLang="en-US">
              <a:latin typeface="Constantia" pitchFamily="18" charset="0"/>
            </a:endParaRPr>
          </a:p>
        </p:txBody>
      </p:sp>
      <p:grpSp>
        <p:nvGrpSpPr>
          <p:cNvPr id="2052" name="Группа 1"/>
          <p:cNvGrpSpPr/>
          <p:nvPr/>
        </p:nvGrpSpPr>
        <p:grpSpPr>
          <a:xfrm>
            <a:off x="-19050" y="203200"/>
            <a:ext cx="9180512" cy="647700"/>
            <a:chOff x="-19045" y="216550"/>
            <a:chExt cx="9180548" cy="649224"/>
          </a:xfrm>
        </p:grpSpPr>
        <p:grpSp>
          <p:nvGrpSpPr>
            <p:cNvPr id="2060" name="Полилиния 11"/>
            <p:cNvGrpSpPr/>
            <p:nvPr/>
          </p:nvGrpSpPr>
          <p:grpSpPr>
            <a:xfrm>
              <a:off x="-6091" y="-11569"/>
              <a:ext cx="9137939" cy="1050979"/>
              <a:chOff x="-6096" y="-24384"/>
              <a:chExt cx="9137904" cy="1048512"/>
            </a:xfrm>
          </p:grpSpPr>
          <p:pic>
            <p:nvPicPr>
              <p:cNvPr id="2058" name="Полилиния 11"/>
              <p:cNvPicPr/>
              <p:nvPr/>
            </p:nvPicPr>
            <p:blipFill>
              <a:blip r:embed="rId2"/>
              <a:stretch>
                <a:fillRect/>
              </a:stretch>
            </p:blipFill>
            <p:spPr>
              <a:xfrm>
                <a:off x="-6096" y="-24384"/>
                <a:ext cx="9137904" cy="1048512"/>
              </a:xfrm>
              <a:prstGeom prst="rect">
                <a:avLst/>
              </a:prstGeom>
              <a:noFill/>
              <a:ln>
                <a:miter lim="800000"/>
              </a:ln>
            </p:spPr>
          </p:pic>
          <p:sp>
            <p:nvSpPr>
              <p:cNvPr id="2059" name=""/>
              <p:cNvSpPr/>
              <p:nvPr/>
            </p:nvSpPr>
            <p:spPr>
              <a:xfrm rot="21420000" flipH="1">
                <a:off x="-29291" y="422461"/>
                <a:ext cx="0" cy="0"/>
              </a:xfrm>
              <a:prstGeom prst="rect">
                <a:avLst/>
              </a:prstGeom>
              <a:noFill/>
              <a:ln>
                <a:noFill/>
                <a:miter lim="800000"/>
              </a:ln>
            </p:spPr>
            <p:txBody>
              <a:bodyPr/>
              <a:lstStyle>
                <a:lvl1pPr marL="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/>
                  </a:defRPr>
                </a:lvl1pPr>
                <a:lvl2pPr marL="4572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/>
                  </a:defRPr>
                </a:lvl2pPr>
                <a:lvl3pPr marL="9144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/>
                  </a:defRPr>
                </a:lvl3pPr>
                <a:lvl4pPr marL="13716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/>
                  </a:defRPr>
                </a:lvl4pPr>
                <a:lvl5pPr marL="18288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/>
                  </a:defRPr>
                </a:lvl5pPr>
              </a:lstStyle>
              <a:p>
                <a:pPr marL="0" lvl="0" indent="0" eaLnBrk="1" hangingPunct="1"/>
                <a:endParaRPr lang="en-US" altLang="en-US">
                  <a:latin typeface="Constantia" pitchFamily="18" charset="0"/>
                </a:endParaRPr>
              </a:p>
            </p:txBody>
          </p:sp>
        </p:grpSp>
        <p:grpSp>
          <p:nvGrpSpPr>
            <p:cNvPr id="2063" name="Полилиния 12"/>
            <p:cNvGrpSpPr/>
            <p:nvPr/>
          </p:nvGrpSpPr>
          <p:grpSpPr>
            <a:xfrm>
              <a:off x="-6091" y="61755"/>
              <a:ext cx="9156227" cy="910441"/>
              <a:chOff x="-6096" y="48768"/>
              <a:chExt cx="9156192" cy="908304"/>
            </a:xfrm>
          </p:grpSpPr>
          <p:pic>
            <p:nvPicPr>
              <p:cNvPr id="2061" name="Полилиния 12"/>
              <p:cNvPicPr/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-6096" y="48768"/>
                <a:ext cx="9156192" cy="908304"/>
              </a:xfrm>
              <a:prstGeom prst="rect">
                <a:avLst/>
              </a:prstGeom>
              <a:noFill/>
              <a:ln>
                <a:miter lim="800000"/>
              </a:ln>
            </p:spPr>
          </p:pic>
          <p:sp>
            <p:nvSpPr>
              <p:cNvPr id="2062" name=""/>
              <p:cNvSpPr/>
              <p:nvPr/>
            </p:nvSpPr>
            <p:spPr>
              <a:xfrm rot="21420000" flipH="1">
                <a:off x="-21714" y="495979"/>
                <a:ext cx="0" cy="0"/>
              </a:xfrm>
              <a:prstGeom prst="rect">
                <a:avLst/>
              </a:prstGeom>
              <a:noFill/>
              <a:ln>
                <a:noFill/>
                <a:miter lim="800000"/>
              </a:ln>
            </p:spPr>
            <p:txBody>
              <a:bodyPr/>
              <a:lstStyle>
                <a:lvl1pPr marL="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/>
                  </a:defRPr>
                </a:lvl1pPr>
                <a:lvl2pPr marL="4572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/>
                  </a:defRPr>
                </a:lvl2pPr>
                <a:lvl3pPr marL="9144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/>
                  </a:defRPr>
                </a:lvl3pPr>
                <a:lvl4pPr marL="13716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/>
                  </a:defRPr>
                </a:lvl4pPr>
                <a:lvl5pPr marL="18288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/>
                  </a:defRPr>
                </a:lvl5pPr>
              </a:lstStyle>
              <a:p>
                <a:pPr marL="0" lvl="0" indent="0" eaLnBrk="1" hangingPunct="1"/>
                <a:endParaRPr lang="en-US" altLang="en-US">
                  <a:latin typeface="Constantia" pitchFamily="18" charset="0"/>
                </a:endParaRPr>
              </a:p>
            </p:txBody>
          </p:sp>
        </p:grpSp>
      </p:grpSp>
      <p:sp>
        <p:nvSpPr>
          <p:cNvPr id="2053" name="Заголовок 8"/>
          <p:cNvSpPr/>
          <p:nvPr>
            <p:ph type="title"/>
          </p:nvPr>
        </p:nvSpPr>
        <p:spPr>
          <a:xfrm>
            <a:off x="457200" y="704850"/>
            <a:ext cx="8229600" cy="11430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lIns="0" rIns="0" bIns="0" anchor="b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5000" b="0" i="0" u="none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5000">
                <a:solidFill>
                  <a:schemeClr val="tx2"/>
                </a:solidFill>
                <a:latin typeface="Calibri" pitchFamily="34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5000">
                <a:solidFill>
                  <a:schemeClr val="tx2"/>
                </a:solidFill>
                <a:latin typeface="Calibri" pitchFamily="34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5000">
                <a:solidFill>
                  <a:schemeClr val="tx2"/>
                </a:solidFill>
                <a:latin typeface="Calibri" pitchFamily="34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5000">
                <a:solidFill>
                  <a:schemeClr val="tx2"/>
                </a:solidFill>
                <a:latin typeface="Calibri" pitchFamily="34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lang="ru-RU" altLang="en-US" sz="5000">
                <a:solidFill>
                  <a:schemeClr val="tx2"/>
                </a:solidFill>
                <a:latin typeface="Calibri" pitchFamily="34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lang="ru-RU" altLang="en-US" sz="5000">
                <a:solidFill>
                  <a:schemeClr val="tx2"/>
                </a:solidFill>
                <a:latin typeface="Calibri" pitchFamily="34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lang="ru-RU" altLang="en-US" sz="5000">
                <a:solidFill>
                  <a:schemeClr val="tx2"/>
                </a:solidFill>
                <a:latin typeface="Calibri" pitchFamily="34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lang="ru-RU" altLang="en-US" sz="5000">
                <a:solidFill>
                  <a:schemeClr val="tx2"/>
                </a:solidFill>
                <a:latin typeface="Calibri" pitchFamily="34" charset="0"/>
              </a:defRPr>
            </a:lvl9pPr>
          </a:lstStyle>
          <a:p>
            <a:pPr lvl="0"/>
            <a:r>
              <a:t>Образец заголовка</a:t>
            </a:r>
          </a:p>
        </p:txBody>
      </p:sp>
      <p:sp>
        <p:nvSpPr>
          <p:cNvPr id="2054" name="Текст 29"/>
          <p:cNvSpPr/>
          <p:nvPr>
            <p:ph type="body" idx="1"/>
          </p:nvPr>
        </p:nvSpPr>
        <p:spPr>
          <a:xfrm>
            <a:off x="457200" y="1935162"/>
            <a:ext cx="8229600" cy="438943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273050" indent="-2730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buFont typeface="Wingdings 2" pitchFamily="18" charset="2"/>
              <a:buChar char=""/>
              <a:defRPr kumimoji="0" lang="ru-RU" altLang="en-US" sz="26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39763" indent="-246063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85000"/>
              <a:buFont typeface="Wingdings 2" pitchFamily="18" charset="2"/>
              <a:buChar char=""/>
              <a:defRPr kumimoji="0" lang="ru-RU" altLang="en-US" sz="24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46063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 2" pitchFamily="18" charset="2"/>
              <a:buChar char=""/>
              <a:defRPr kumimoji="0" lang="ru-RU" altLang="en-US" sz="21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7450" indent="-2095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65000"/>
              <a:buFont typeface="Wingdings 2" pitchFamily="18" charset="2"/>
              <a:buChar char=""/>
              <a:defRPr kumimoji="0" lang="ru-RU" altLang="en-US" sz="20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2088" indent="-2095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kumimoji="0" lang="ru-RU" altLang="en-US" sz="20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210312" algn="l" rtl="0" eaLnBrk="1" latinLnBrk="0" hangingPunct="1">
              <a:spcBef>
                <a:spcPct val="20000"/>
              </a:spcBef>
              <a:buClr>
                <a:schemeClr val="accent5"/>
              </a:buClr>
              <a:buSzPct val="80000"/>
              <a:buFont typeface="Wingdings 2"/>
              <a:buChar char=""/>
              <a:defRPr kumimoji="0"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20240" indent="-182880" algn="l" rtl="0" eaLnBrk="1" latinLnBrk="0" hangingPunct="1">
              <a:spcBef>
                <a:spcPct val="20000"/>
              </a:spcBef>
              <a:buClr>
                <a:schemeClr val="accent6"/>
              </a:buClr>
              <a:buSzPct val="80000"/>
              <a:buFont typeface="Wingdings 2"/>
              <a:buChar char=""/>
              <a:defRPr kumimoji="0" lang="ru-RU" altLang="en-US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194560" indent="-182880" algn="l" rtl="0" eaLnBrk="1" latinLnBrk="0" hangingPunct="1">
              <a:spcBef>
                <a:spcPct val="20000"/>
              </a:spcBef>
              <a:buClr>
                <a:schemeClr val="tx2"/>
              </a:buClr>
              <a:buChar char="•"/>
              <a:defRPr kumimoji="0" lang="ru-RU" altLang="en-US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468880" indent="-182880" algn="l" rtl="0" eaLnBrk="1" latinLnBrk="0" hangingPunct="1">
              <a:spcBef>
                <a:spcPct val="20000"/>
              </a:spcBef>
              <a:buClr>
                <a:schemeClr val="tx2"/>
              </a:buClr>
              <a:buFontTx/>
              <a:buChar char="•"/>
              <a:defRPr kumimoji="0" lang="ru-RU" altLang="en-US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t>Образец текста</a:t>
            </a:r>
          </a:p>
          <a:p>
            <a:pPr lvl="1"/>
            <a:r>
              <a:t>Второй уровень</a:t>
            </a:r>
          </a:p>
          <a:p>
            <a:pPr lvl="2"/>
            <a:r>
              <a:t>Третий уровень</a:t>
            </a:r>
          </a:p>
          <a:p>
            <a:pPr lvl="3"/>
            <a:r>
              <a:t>Четвертый уровень</a:t>
            </a:r>
          </a:p>
          <a:p>
            <a:pPr lvl="4"/>
            <a:r>
              <a:t>Пятый уровень</a:t>
            </a:r>
          </a:p>
        </p:txBody>
      </p:sp>
      <p:sp>
        <p:nvSpPr>
          <p:cNvPr id="2055" name="Дата 2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lIns="0" tIns="0" rIns="0" bIns="0" anchor="b" anchorCtr="0"/>
          <a:lstStyle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rtl="0" eaLnBrk="1" latinLnBrk="0" hangingPunct="1">
              <a:defRPr kumimoji="0" lang="ru-RU" altLang="en-US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rtl="0" eaLnBrk="1" latinLnBrk="0" hangingPunct="1">
              <a:defRPr kumimoji="0" lang="ru-RU" altLang="en-US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rtl="0" eaLnBrk="1" latinLnBrk="0" hangingPunct="1">
              <a:defRPr kumimoji="0" lang="ru-RU" altLang="en-US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rtl="0" eaLnBrk="1" latinLnBrk="0" hangingPunct="1">
              <a:defRPr kumimoji="0" lang="ru-RU" altLang="en-US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eaLnBrk="1" hangingPunct="1"/>
            <a:fld id="{6E01ED46-DA4E-4C7A-8EB7-8AF6568A8144}" type="datetime1">
              <a:rPr sz="1200">
                <a:solidFill>
                  <a:srgbClr val="D1EAEE"/>
                </a:solidFill>
                <a:latin typeface="Constantia" pitchFamily="18" charset="0"/>
              </a:rPr>
              <a:t>*</a:t>
            </a:fld>
            <a:endParaRPr sz="1200">
              <a:solidFill>
                <a:srgbClr val="D1EAEE"/>
              </a:solidFill>
              <a:latin typeface="Constantia" pitchFamily="18" charset="0"/>
            </a:endParaRPr>
          </a:p>
        </p:txBody>
      </p:sp>
      <p:sp>
        <p:nvSpPr>
          <p:cNvPr id="2056" name="Нижний колонтитул 18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lIns="0" tIns="0" rIns="0" bIns="0" anchor="b" anchorCtr="0"/>
          <a:lstStyle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rtl="0" eaLnBrk="1" latinLnBrk="0" hangingPunct="1">
              <a:defRPr kumimoji="0" lang="ru-RU" altLang="en-US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rtl="0" eaLnBrk="1" latinLnBrk="0" hangingPunct="1">
              <a:defRPr kumimoji="0" lang="ru-RU" altLang="en-US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rtl="0" eaLnBrk="1" latinLnBrk="0" hangingPunct="1">
              <a:defRPr kumimoji="0" lang="ru-RU" altLang="en-US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rtl="0" eaLnBrk="1" latinLnBrk="0" hangingPunct="1">
              <a:defRPr kumimoji="0" lang="ru-RU" altLang="en-US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eaLnBrk="1" hangingPunct="1"/>
            <a:endParaRPr sz="1200">
              <a:solidFill>
                <a:srgbClr val="D1EAEE"/>
              </a:solidFill>
              <a:latin typeface="Constantia" pitchFamily="18" charset="0"/>
            </a:endParaRPr>
          </a:p>
        </p:txBody>
      </p:sp>
      <p:sp>
        <p:nvSpPr>
          <p:cNvPr id="2057" name="Номер слайда 26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lIns="0" tIns="0" rIns="0" bIns="0" anchor="b" anchorCtr="0"/>
          <a:lstStyle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rtl="0" eaLnBrk="1" latinLnBrk="0" hangingPunct="1">
              <a:defRPr kumimoji="0" lang="ru-RU" altLang="en-US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rtl="0" eaLnBrk="1" latinLnBrk="0" hangingPunct="1">
              <a:defRPr kumimoji="0" lang="ru-RU" altLang="en-US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rtl="0" eaLnBrk="1" latinLnBrk="0" hangingPunct="1">
              <a:defRPr kumimoji="0" lang="ru-RU" altLang="en-US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rtl="0" eaLnBrk="1" latinLnBrk="0" hangingPunct="1">
              <a:defRPr kumimoji="0" lang="ru-RU" altLang="en-US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 eaLnBrk="1" hangingPunct="1"/>
            <a:fld id="{E5FE5876-9F00-42C2-84B9-71566F095516}" type="slidenum">
              <a:rPr sz="1200">
                <a:solidFill>
                  <a:srgbClr val="D1EAEE"/>
                </a:solidFill>
                <a:latin typeface="Constantia" pitchFamily="18" charset="0"/>
              </a:rPr>
              <a:t>*</a:t>
            </a:fld>
            <a:endParaRPr sz="1200">
              <a:solidFill>
                <a:srgbClr val="D1EAEE"/>
              </a:solidFill>
              <a:latin typeface="Constantia" pitchFamily="18" charset="0"/>
            </a:endParaRPr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729" r:id="rId1"/>
  </p:sldLayoutIdLst>
  <p:transition/>
  <p:timing/>
  <p:txStyles>
    <p:titleStyle>
      <a:lvl1pPr marL="0" indent="0" algn="l" defTabSz="914400" rtl="0" eaLnBrk="0" fontAlgn="base" hangingPunct="0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5000" b="0" i="0" u="none" kern="12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9pPr>
    </p:titleStyle>
    <p:bodyStyle>
      <a:lvl1pPr marL="273050" indent="-27305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>
          <a:srgbClr val="0BD0D9"/>
        </a:buClr>
        <a:buSzPct val="95000"/>
        <a:buFont typeface="Wingdings 2" pitchFamily="18" charset="2"/>
        <a:buChar char=""/>
        <a:defRPr kumimoji="0" sz="2600" b="0" i="0" u="none" kern="12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46063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>
          <a:schemeClr val="accent1"/>
        </a:buClr>
        <a:buSzPct val="85000"/>
        <a:buFont typeface="Wingdings 2" pitchFamily="18" charset="2"/>
        <a:buChar char=""/>
        <a:defRPr kumimoji="0" sz="2400" b="0" i="0" u="none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063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 2" pitchFamily="18" charset="2"/>
        <a:buChar char=""/>
        <a:defRPr kumimoji="0" sz="2100" b="0" i="0" u="none" kern="1200">
          <a:solidFill>
            <a:schemeClr val="tx1"/>
          </a:solidFill>
          <a:latin typeface="+mn-lt"/>
          <a:ea typeface="+mn-ea"/>
          <a:cs typeface="+mn-cs"/>
        </a:defRPr>
      </a:lvl3pPr>
      <a:lvl4pPr marL="1187450" indent="-20955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>
          <a:srgbClr val="0BD0D9"/>
        </a:buClr>
        <a:buSzPct val="65000"/>
        <a:buFont typeface="Wingdings 2" pitchFamily="18" charset="2"/>
        <a:buChar char=""/>
        <a:defRPr kumimoji="0" sz="2000" b="0" i="0" u="none" kern="1200">
          <a:solidFill>
            <a:schemeClr val="tx1"/>
          </a:solidFill>
          <a:latin typeface="+mn-lt"/>
          <a:ea typeface="+mn-ea"/>
          <a:cs typeface="+mn-cs"/>
        </a:defRPr>
      </a:lvl4pPr>
      <a:lvl5pPr marL="1462088" indent="-20955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itchFamily="18" charset="2"/>
        <a:buChar char=""/>
        <a:defRPr kumimoji="0" sz="2000" b="0" i="0" u="none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bg>
      <p:bgPr>
        <a:blipFill rotWithShape="0">
          <a:blip r:embed="rId4"/>
          <a:stretch>
            <a:fillRect/>
          </a:stretch>
        </a:blipFill>
      </p:bgPr>
    </p:bg>
    <p:spTree>
      <p:nvGrpSpPr>
        <p:cNvPr id="1" name=""/>
        <p:cNvGrpSpPr/>
        <p:nvPr/>
      </p:nvGrpSpPr>
      <p:grpSpPr/>
      <p:sp>
        <p:nvSpPr>
          <p:cNvPr id="3074" name="Полилиния 6"/>
          <p:cNvSpPr/>
          <p:nvPr/>
        </p:nvSpPr>
        <p:spPr>
          <a:xfrm>
            <a:off x="-9525" y="-7938"/>
            <a:ext cx="9163050" cy="1041400"/>
          </a:xfrm>
          <a:custGeom>
            <a:gdLst>
              <a:gd name="GT0" fmla="+- l w 0"/>
              <a:gd name="GT1" fmla="+- t h 0"/>
            </a:gdLst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l" t="t" r="GT0" b="GT1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 rotWithShape="0">
            <a:gsLst>
              <a:gs pos="0">
                <a:srgbClr val="0079AF">
                  <a:alpha val="45000"/>
                </a:srgbClr>
              </a:gs>
              <a:gs pos="100000">
                <a:srgbClr val="00EBF8">
                  <a:alpha val="54999"/>
                </a:srgbClr>
              </a:gs>
            </a:gsLst>
            <a:lin ang="5400000" scaled="1"/>
          </a:gradFill>
          <a:ln>
            <a:noFill/>
            <a:round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Arial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Arial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Arial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Arial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Arial"/>
              </a:defRPr>
            </a:lvl5pPr>
          </a:lstStyle>
          <a:p>
            <a:pPr marL="0" lvl="0" indent="0" eaLnBrk="1" hangingPunct="1"/>
            <a:endParaRPr lang="en-US" altLang="en-US">
              <a:latin typeface="Constantia" pitchFamily="18" charset="0"/>
            </a:endParaRPr>
          </a:p>
        </p:txBody>
      </p:sp>
      <p:sp>
        <p:nvSpPr>
          <p:cNvPr id="3075" name="Полилиния 7"/>
          <p:cNvSpPr/>
          <p:nvPr/>
        </p:nvSpPr>
        <p:spPr>
          <a:xfrm>
            <a:off x="4381500" y="-7938"/>
            <a:ext cx="4762500" cy="638175"/>
          </a:xfrm>
          <a:custGeom>
            <a:gdLst>
              <a:gd name="GT0" fmla="+- l w 0"/>
              <a:gd name="GT1" fmla="+- t h 0"/>
            </a:gdLst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l" t="t" r="GT0" b="GT1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 rotWithShape="0">
            <a:gsLst>
              <a:gs pos="0">
                <a:srgbClr val="00ADB6">
                  <a:alpha val="45098"/>
                </a:srgbClr>
              </a:gs>
              <a:gs pos="80000">
                <a:srgbClr val="009BE5">
                  <a:alpha val="32941"/>
                </a:srgbClr>
              </a:gs>
              <a:gs pos="100000">
                <a:srgbClr val="009BE5">
                  <a:alpha val="29999"/>
                </a:srgbClr>
              </a:gs>
            </a:gsLst>
            <a:lin ang="5400000" scaled="1"/>
          </a:gradFill>
          <a:ln>
            <a:noFill/>
            <a:round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Arial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Arial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Arial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Arial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Arial"/>
              </a:defRPr>
            </a:lvl5pPr>
          </a:lstStyle>
          <a:p>
            <a:pPr marL="0" lvl="0" indent="0" eaLnBrk="1" hangingPunct="1"/>
            <a:endParaRPr lang="en-US" altLang="en-US">
              <a:latin typeface="Constantia" pitchFamily="18" charset="0"/>
            </a:endParaRPr>
          </a:p>
        </p:txBody>
      </p:sp>
      <p:grpSp>
        <p:nvGrpSpPr>
          <p:cNvPr id="3076" name="Группа 1"/>
          <p:cNvGrpSpPr/>
          <p:nvPr/>
        </p:nvGrpSpPr>
        <p:grpSpPr>
          <a:xfrm>
            <a:off x="-19050" y="203200"/>
            <a:ext cx="9180512" cy="647700"/>
            <a:chOff x="-19045" y="216550"/>
            <a:chExt cx="9180548" cy="649224"/>
          </a:xfrm>
        </p:grpSpPr>
        <p:grpSp>
          <p:nvGrpSpPr>
            <p:cNvPr id="3084" name="Полилиния 11"/>
            <p:cNvGrpSpPr/>
            <p:nvPr/>
          </p:nvGrpSpPr>
          <p:grpSpPr>
            <a:xfrm>
              <a:off x="-6091" y="-11569"/>
              <a:ext cx="9137939" cy="1050979"/>
              <a:chOff x="-6096" y="-24384"/>
              <a:chExt cx="9137904" cy="1048512"/>
            </a:xfrm>
          </p:grpSpPr>
          <p:pic>
            <p:nvPicPr>
              <p:cNvPr id="3082" name="Полилиния 11"/>
              <p:cNvPicPr/>
              <p:nvPr/>
            </p:nvPicPr>
            <p:blipFill>
              <a:blip r:embed="rId2"/>
              <a:stretch>
                <a:fillRect/>
              </a:stretch>
            </p:blipFill>
            <p:spPr>
              <a:xfrm>
                <a:off x="-6096" y="-24384"/>
                <a:ext cx="9137904" cy="1048512"/>
              </a:xfrm>
              <a:prstGeom prst="rect">
                <a:avLst/>
              </a:prstGeom>
              <a:noFill/>
              <a:ln>
                <a:miter lim="800000"/>
              </a:ln>
            </p:spPr>
          </p:pic>
          <p:sp>
            <p:nvSpPr>
              <p:cNvPr id="3083" name=""/>
              <p:cNvSpPr/>
              <p:nvPr/>
            </p:nvSpPr>
            <p:spPr>
              <a:xfrm rot="21420000" flipH="1">
                <a:off x="-29291" y="422461"/>
                <a:ext cx="0" cy="0"/>
              </a:xfrm>
              <a:prstGeom prst="rect">
                <a:avLst/>
              </a:prstGeom>
              <a:noFill/>
              <a:ln>
                <a:noFill/>
                <a:miter lim="800000"/>
              </a:ln>
            </p:spPr>
            <p:txBody>
              <a:bodyPr/>
              <a:lstStyle>
                <a:lvl1pPr marL="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/>
                  </a:defRPr>
                </a:lvl1pPr>
                <a:lvl2pPr marL="4572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/>
                  </a:defRPr>
                </a:lvl2pPr>
                <a:lvl3pPr marL="9144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/>
                  </a:defRPr>
                </a:lvl3pPr>
                <a:lvl4pPr marL="13716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/>
                  </a:defRPr>
                </a:lvl4pPr>
                <a:lvl5pPr marL="18288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/>
                  </a:defRPr>
                </a:lvl5pPr>
              </a:lstStyle>
              <a:p>
                <a:pPr marL="0" lvl="0" indent="0" eaLnBrk="1" hangingPunct="1"/>
                <a:endParaRPr lang="en-US" altLang="en-US">
                  <a:latin typeface="Constantia" pitchFamily="18" charset="0"/>
                </a:endParaRPr>
              </a:p>
            </p:txBody>
          </p:sp>
        </p:grpSp>
        <p:grpSp>
          <p:nvGrpSpPr>
            <p:cNvPr id="3087" name="Полилиния 12"/>
            <p:cNvGrpSpPr/>
            <p:nvPr/>
          </p:nvGrpSpPr>
          <p:grpSpPr>
            <a:xfrm>
              <a:off x="-6091" y="61755"/>
              <a:ext cx="9156227" cy="910441"/>
              <a:chOff x="-6096" y="48768"/>
              <a:chExt cx="9156192" cy="908304"/>
            </a:xfrm>
          </p:grpSpPr>
          <p:pic>
            <p:nvPicPr>
              <p:cNvPr id="3085" name="Полилиния 12"/>
              <p:cNvPicPr/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-6096" y="48768"/>
                <a:ext cx="9156192" cy="908304"/>
              </a:xfrm>
              <a:prstGeom prst="rect">
                <a:avLst/>
              </a:prstGeom>
              <a:noFill/>
              <a:ln>
                <a:miter lim="800000"/>
              </a:ln>
            </p:spPr>
          </p:pic>
          <p:sp>
            <p:nvSpPr>
              <p:cNvPr id="3086" name=""/>
              <p:cNvSpPr/>
              <p:nvPr/>
            </p:nvSpPr>
            <p:spPr>
              <a:xfrm rot="21420000" flipH="1">
                <a:off x="-21714" y="495979"/>
                <a:ext cx="0" cy="0"/>
              </a:xfrm>
              <a:prstGeom prst="rect">
                <a:avLst/>
              </a:prstGeom>
              <a:noFill/>
              <a:ln>
                <a:noFill/>
                <a:miter lim="800000"/>
              </a:ln>
            </p:spPr>
            <p:txBody>
              <a:bodyPr/>
              <a:lstStyle>
                <a:lvl1pPr marL="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/>
                  </a:defRPr>
                </a:lvl1pPr>
                <a:lvl2pPr marL="4572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/>
                  </a:defRPr>
                </a:lvl2pPr>
                <a:lvl3pPr marL="9144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/>
                  </a:defRPr>
                </a:lvl3pPr>
                <a:lvl4pPr marL="13716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/>
                  </a:defRPr>
                </a:lvl4pPr>
                <a:lvl5pPr marL="18288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/>
                  </a:defRPr>
                </a:lvl5pPr>
              </a:lstStyle>
              <a:p>
                <a:pPr marL="0" lvl="0" indent="0" eaLnBrk="1" hangingPunct="1"/>
                <a:endParaRPr lang="en-US" altLang="en-US">
                  <a:latin typeface="Constantia" pitchFamily="18" charset="0"/>
                </a:endParaRPr>
              </a:p>
            </p:txBody>
          </p:sp>
        </p:grpSp>
      </p:grpSp>
      <p:sp>
        <p:nvSpPr>
          <p:cNvPr id="3077" name="Заголовок 8"/>
          <p:cNvSpPr/>
          <p:nvPr>
            <p:ph type="title"/>
          </p:nvPr>
        </p:nvSpPr>
        <p:spPr>
          <a:xfrm>
            <a:off x="457200" y="704850"/>
            <a:ext cx="8229600" cy="11430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lIns="0" rIns="0" bIns="0" anchor="b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5000" b="0" i="0" u="none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5000">
                <a:solidFill>
                  <a:schemeClr val="tx2"/>
                </a:solidFill>
                <a:latin typeface="Calibri" pitchFamily="34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5000">
                <a:solidFill>
                  <a:schemeClr val="tx2"/>
                </a:solidFill>
                <a:latin typeface="Calibri" pitchFamily="34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5000">
                <a:solidFill>
                  <a:schemeClr val="tx2"/>
                </a:solidFill>
                <a:latin typeface="Calibri" pitchFamily="34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5000">
                <a:solidFill>
                  <a:schemeClr val="tx2"/>
                </a:solidFill>
                <a:latin typeface="Calibri" pitchFamily="34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lang="ru-RU" altLang="en-US" sz="5000">
                <a:solidFill>
                  <a:schemeClr val="tx2"/>
                </a:solidFill>
                <a:latin typeface="Calibri" pitchFamily="34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lang="ru-RU" altLang="en-US" sz="5000">
                <a:solidFill>
                  <a:schemeClr val="tx2"/>
                </a:solidFill>
                <a:latin typeface="Calibri" pitchFamily="34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lang="ru-RU" altLang="en-US" sz="5000">
                <a:solidFill>
                  <a:schemeClr val="tx2"/>
                </a:solidFill>
                <a:latin typeface="Calibri" pitchFamily="34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lang="ru-RU" altLang="en-US" sz="5000">
                <a:solidFill>
                  <a:schemeClr val="tx2"/>
                </a:solidFill>
                <a:latin typeface="Calibri" pitchFamily="34" charset="0"/>
              </a:defRPr>
            </a:lvl9pPr>
          </a:lstStyle>
          <a:p>
            <a:pPr lvl="0"/>
            <a:r>
              <a:t>Образец заголовка</a:t>
            </a:r>
          </a:p>
        </p:txBody>
      </p:sp>
      <p:sp>
        <p:nvSpPr>
          <p:cNvPr id="3078" name="Текст 29"/>
          <p:cNvSpPr/>
          <p:nvPr>
            <p:ph type="body" idx="1"/>
          </p:nvPr>
        </p:nvSpPr>
        <p:spPr>
          <a:xfrm>
            <a:off x="457200" y="1935162"/>
            <a:ext cx="8229600" cy="438943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273050" indent="-2730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buFont typeface="Wingdings 2" pitchFamily="18" charset="2"/>
              <a:buChar char=""/>
              <a:defRPr kumimoji="0" lang="ru-RU" altLang="en-US" sz="26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39763" indent="-246063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85000"/>
              <a:buFont typeface="Wingdings 2" pitchFamily="18" charset="2"/>
              <a:buChar char=""/>
              <a:defRPr kumimoji="0" lang="ru-RU" altLang="en-US" sz="24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46063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 2" pitchFamily="18" charset="2"/>
              <a:buChar char=""/>
              <a:defRPr kumimoji="0" lang="ru-RU" altLang="en-US" sz="21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7450" indent="-2095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65000"/>
              <a:buFont typeface="Wingdings 2" pitchFamily="18" charset="2"/>
              <a:buChar char=""/>
              <a:defRPr kumimoji="0" lang="ru-RU" altLang="en-US" sz="20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2088" indent="-2095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kumimoji="0" lang="ru-RU" altLang="en-US" sz="20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210312" algn="l" rtl="0" eaLnBrk="1" latinLnBrk="0" hangingPunct="1">
              <a:spcBef>
                <a:spcPct val="20000"/>
              </a:spcBef>
              <a:buClr>
                <a:schemeClr val="accent5"/>
              </a:buClr>
              <a:buSzPct val="80000"/>
              <a:buFont typeface="Wingdings 2"/>
              <a:buChar char=""/>
              <a:defRPr kumimoji="0"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20240" indent="-182880" algn="l" rtl="0" eaLnBrk="1" latinLnBrk="0" hangingPunct="1">
              <a:spcBef>
                <a:spcPct val="20000"/>
              </a:spcBef>
              <a:buClr>
                <a:schemeClr val="accent6"/>
              </a:buClr>
              <a:buSzPct val="80000"/>
              <a:buFont typeface="Wingdings 2"/>
              <a:buChar char=""/>
              <a:defRPr kumimoji="0" lang="ru-RU" altLang="en-US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194560" indent="-182880" algn="l" rtl="0" eaLnBrk="1" latinLnBrk="0" hangingPunct="1">
              <a:spcBef>
                <a:spcPct val="20000"/>
              </a:spcBef>
              <a:buClr>
                <a:schemeClr val="tx2"/>
              </a:buClr>
              <a:buChar char="•"/>
              <a:defRPr kumimoji="0" lang="ru-RU" altLang="en-US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468880" indent="-182880" algn="l" rtl="0" eaLnBrk="1" latinLnBrk="0" hangingPunct="1">
              <a:spcBef>
                <a:spcPct val="20000"/>
              </a:spcBef>
              <a:buClr>
                <a:schemeClr val="tx2"/>
              </a:buClr>
              <a:buFontTx/>
              <a:buChar char="•"/>
              <a:defRPr kumimoji="0" lang="ru-RU" altLang="en-US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t>Образец текста</a:t>
            </a:r>
          </a:p>
          <a:p>
            <a:pPr lvl="1"/>
            <a:r>
              <a:t>Второй уровень</a:t>
            </a:r>
          </a:p>
          <a:p>
            <a:pPr lvl="2"/>
            <a:r>
              <a:t>Третий уровень</a:t>
            </a:r>
          </a:p>
          <a:p>
            <a:pPr lvl="3"/>
            <a:r>
              <a:t>Четвертый уровень</a:t>
            </a:r>
          </a:p>
          <a:p>
            <a:pPr lvl="4"/>
            <a:r>
              <a:t>Пятый уровень</a:t>
            </a:r>
          </a:p>
        </p:txBody>
      </p:sp>
      <p:sp>
        <p:nvSpPr>
          <p:cNvPr id="3079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lIns="0" tIns="0" rIns="0" bIns="0" anchor="b" anchorCtr="0"/>
          <a:lstStyle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rtl="0" eaLnBrk="1" latinLnBrk="0" hangingPunct="1">
              <a:defRPr kumimoji="0" lang="ru-RU" altLang="en-US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rtl="0" eaLnBrk="1" latinLnBrk="0" hangingPunct="1">
              <a:defRPr kumimoji="0" lang="ru-RU" altLang="en-US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rtl="0" eaLnBrk="1" latinLnBrk="0" hangingPunct="1">
              <a:defRPr kumimoji="0" lang="ru-RU" altLang="en-US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rtl="0" eaLnBrk="1" latinLnBrk="0" hangingPunct="1">
              <a:defRPr kumimoji="0" lang="ru-RU" altLang="en-US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eaLnBrk="1" hangingPunct="1"/>
            <a:fld id="{72EC983B-2655-4FE0-A751-72CC4ADC312F}" type="datetime1">
              <a:rPr sz="1200">
                <a:solidFill>
                  <a:srgbClr val="D1EAEE"/>
                </a:solidFill>
                <a:latin typeface="Constantia" pitchFamily="18" charset="0"/>
              </a:rPr>
              <a:t>*</a:t>
            </a:fld>
            <a:endParaRPr sz="1200">
              <a:solidFill>
                <a:srgbClr val="D1EAEE"/>
              </a:solidFill>
              <a:latin typeface="Constantia" pitchFamily="18" charset="0"/>
            </a:endParaRPr>
          </a:p>
        </p:txBody>
      </p:sp>
      <p:sp>
        <p:nvSpPr>
          <p:cNvPr id="3080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lIns="0" tIns="0" rIns="0" bIns="0" anchor="b" anchorCtr="0"/>
          <a:lstStyle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rtl="0" eaLnBrk="1" latinLnBrk="0" hangingPunct="1">
              <a:defRPr kumimoji="0" lang="ru-RU" altLang="en-US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rtl="0" eaLnBrk="1" latinLnBrk="0" hangingPunct="1">
              <a:defRPr kumimoji="0" lang="ru-RU" altLang="en-US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rtl="0" eaLnBrk="1" latinLnBrk="0" hangingPunct="1">
              <a:defRPr kumimoji="0" lang="ru-RU" altLang="en-US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rtl="0" eaLnBrk="1" latinLnBrk="0" hangingPunct="1">
              <a:defRPr kumimoji="0" lang="ru-RU" altLang="en-US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eaLnBrk="1" hangingPunct="1"/>
            <a:endParaRPr sz="1200">
              <a:solidFill>
                <a:srgbClr val="D1EAEE"/>
              </a:solidFill>
              <a:latin typeface="Constantia" pitchFamily="18" charset="0"/>
            </a:endParaRPr>
          </a:p>
        </p:txBody>
      </p:sp>
      <p:sp>
        <p:nvSpPr>
          <p:cNvPr id="3081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lIns="0" tIns="0" rIns="0" bIns="0" anchor="b" anchorCtr="0"/>
          <a:lstStyle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rtl="0" eaLnBrk="1" latinLnBrk="0" hangingPunct="1">
              <a:defRPr kumimoji="0" lang="ru-RU" altLang="en-US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rtl="0" eaLnBrk="1" latinLnBrk="0" hangingPunct="1">
              <a:defRPr kumimoji="0" lang="ru-RU" altLang="en-US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rtl="0" eaLnBrk="1" latinLnBrk="0" hangingPunct="1">
              <a:defRPr kumimoji="0" lang="ru-RU" altLang="en-US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rtl="0" eaLnBrk="1" latinLnBrk="0" hangingPunct="1">
              <a:defRPr kumimoji="0" lang="ru-RU" altLang="en-US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 eaLnBrk="1" hangingPunct="1"/>
            <a:fld id="{5D822F61-C0DB-430E-B2E9-09C5658D60C8}" type="slidenum">
              <a:rPr sz="1200">
                <a:solidFill>
                  <a:srgbClr val="D1EAEE"/>
                </a:solidFill>
                <a:latin typeface="Constantia" pitchFamily="18" charset="0"/>
              </a:rPr>
              <a:t>*</a:t>
            </a:fld>
            <a:endParaRPr sz="1200">
              <a:solidFill>
                <a:srgbClr val="D1EAEE"/>
              </a:solidFill>
              <a:latin typeface="Constantia" pitchFamily="18" charset="0"/>
            </a:endParaRPr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731" r:id="rId1"/>
  </p:sldLayoutIdLst>
  <p:transition/>
  <p:timing/>
  <p:txStyles>
    <p:titleStyle>
      <a:lvl1pPr marL="0" indent="0" algn="l" defTabSz="914400" rtl="0" eaLnBrk="0" fontAlgn="base" hangingPunct="0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5000" b="0" i="0" u="none" kern="12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9pPr>
    </p:titleStyle>
    <p:bodyStyle>
      <a:lvl1pPr marL="273050" indent="-27305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>
          <a:srgbClr val="0BD0D9"/>
        </a:buClr>
        <a:buSzPct val="95000"/>
        <a:buFont typeface="Wingdings 2" pitchFamily="18" charset="2"/>
        <a:buChar char=""/>
        <a:defRPr kumimoji="0" sz="2600" b="0" i="0" u="none" kern="12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46063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>
          <a:schemeClr val="accent1"/>
        </a:buClr>
        <a:buSzPct val="85000"/>
        <a:buFont typeface="Wingdings 2" pitchFamily="18" charset="2"/>
        <a:buChar char=""/>
        <a:defRPr kumimoji="0" sz="2400" b="0" i="0" u="none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063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 2" pitchFamily="18" charset="2"/>
        <a:buChar char=""/>
        <a:defRPr kumimoji="0" sz="2100" b="0" i="0" u="none" kern="1200">
          <a:solidFill>
            <a:schemeClr val="tx1"/>
          </a:solidFill>
          <a:latin typeface="+mn-lt"/>
          <a:ea typeface="+mn-ea"/>
          <a:cs typeface="+mn-cs"/>
        </a:defRPr>
      </a:lvl3pPr>
      <a:lvl4pPr marL="1187450" indent="-20955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>
          <a:srgbClr val="0BD0D9"/>
        </a:buClr>
        <a:buSzPct val="65000"/>
        <a:buFont typeface="Wingdings 2" pitchFamily="18" charset="2"/>
        <a:buChar char=""/>
        <a:defRPr kumimoji="0" sz="2000" b="0" i="0" u="none" kern="1200">
          <a:solidFill>
            <a:schemeClr val="tx1"/>
          </a:solidFill>
          <a:latin typeface="+mn-lt"/>
          <a:ea typeface="+mn-ea"/>
          <a:cs typeface="+mn-cs"/>
        </a:defRPr>
      </a:lvl4pPr>
      <a:lvl5pPr marL="1462088" indent="-20955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itchFamily="18" charset="2"/>
        <a:buChar char=""/>
        <a:defRPr kumimoji="0" sz="2000" b="0" i="0" u="none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bg>
      <p:bgPr>
        <a:blipFill rotWithShape="0">
          <a:blip r:embed="rId2"/>
          <a:stretch>
            <a:fillRect/>
          </a:stretch>
        </a:blipFill>
      </p:bgPr>
    </p:bg>
    <p:spTree>
      <p:nvGrpSpPr>
        <p:cNvPr id="1" name=""/>
        <p:cNvGrpSpPr/>
        <p:nvPr/>
      </p:nvGrpSpPr>
      <p:grpSpPr/>
      <p:sp>
        <p:nvSpPr>
          <p:cNvPr id="4098" name="Прямоугольник с одним вырезанным скругленным углом 13"/>
          <p:cNvSpPr/>
          <p:nvPr/>
        </p:nvSpPr>
        <p:spPr>
          <a:xfrm rot="420000" flipV="1">
            <a:off x="3165475" y="1108075"/>
            <a:ext cx="5257800" cy="4114800"/>
          </a:xfrm>
          <a:custGeom>
            <a:gdLst>
              <a:gd name="GT0" fmla="*/ 5182785 w 5257800"/>
              <a:gd name="GT1" fmla="+- l GT0 0"/>
              <a:gd name="GT2" fmla="+- t h 0"/>
            </a:gdLst>
            <a:cxnLst>
              <a:cxn ang="0">
                <a:pos x="5257800" y="2057400"/>
              </a:cxn>
              <a:cxn ang="0">
                <a:pos x="2628900" y="4114800"/>
              </a:cxn>
              <a:cxn ang="0">
                <a:pos x="0" y="2057400"/>
              </a:cxn>
              <a:cxn ang="0">
                <a:pos x="2628900" y="0"/>
              </a:cxn>
            </a:cxnLst>
            <a:rect l="l" t="t" r="GT1" b="GT2"/>
            <a:pathLst>
              <a:path w="5257800" h="4114800">
                <a:moveTo>
                  <a:pt x="0" y="0"/>
                </a:moveTo>
                <a:lnTo>
                  <a:pt x="5107774" y="0"/>
                </a:lnTo>
                <a:lnTo>
                  <a:pt x="5257800" y="150026"/>
                </a:lnTo>
                <a:lnTo>
                  <a:pt x="5257800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solidFill>
            <a:srgbClr val="FFFFFF"/>
          </a:solidFill>
          <a:ln w="3175" cap="rnd">
            <a:solidFill>
              <a:srgbClr val="C0C0C0"/>
            </a:solidFill>
            <a:miter lim="800000"/>
          </a:ln>
          <a:effectLst>
            <a:outerShdw dist="38500" dir="7500041" sx="98500" sy="100079" kx="99984" algn="tl">
              <a:srgbClr val="000000">
                <a:alpha val="25000"/>
              </a:srgbClr>
            </a:outerShdw>
          </a:effectLst>
        </p:spPr>
        <p:txBody>
          <a:bodyPr anchor="ctr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Arial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Arial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Arial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Arial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Arial"/>
              </a:defRPr>
            </a:lvl5pPr>
          </a:lstStyle>
          <a:p>
            <a:pPr marL="0" lvl="0" indent="0" algn="ctr" eaLnBrk="1" hangingPunct="1"/>
            <a:endParaRPr lang="en-US" altLang="en-US">
              <a:solidFill>
                <a:srgbClr val="FFFFFF"/>
              </a:solidFill>
              <a:latin typeface="Constantia" pitchFamily="18" charset="0"/>
            </a:endParaRPr>
          </a:p>
        </p:txBody>
      </p:sp>
      <p:sp>
        <p:nvSpPr>
          <p:cNvPr id="4099" name="Прямоугольный треугольник 14"/>
          <p:cNvSpPr/>
          <p:nvPr/>
        </p:nvSpPr>
        <p:spPr>
          <a:xfrm rot="420000" flipV="1">
            <a:off x="8004175" y="5359400"/>
            <a:ext cx="155575" cy="155575"/>
          </a:xfrm>
          <a:prstGeom prst="rtTriangle">
            <a:avLst/>
          </a:prstGeom>
          <a:solidFill>
            <a:srgbClr val="FFFFFF"/>
          </a:solidFill>
          <a:ln w="12700">
            <a:solidFill>
              <a:srgbClr val="FFFFFF"/>
            </a:solidFill>
            <a:bevel/>
          </a:ln>
          <a:effectLst>
            <a:outerShdw dist="6350" dir="12899788" algn="tl">
              <a:srgbClr val="000000">
                <a:alpha val="46999"/>
              </a:srgbClr>
            </a:outerShdw>
          </a:effectLst>
        </p:spPr>
        <p:txBody>
          <a:bodyPr anchor="ctr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Arial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Arial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Arial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Arial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Arial"/>
              </a:defRPr>
            </a:lvl5pPr>
          </a:lstStyle>
          <a:p>
            <a:pPr marL="0" lvl="0" indent="0" algn="ctr" eaLnBrk="1" hangingPunct="1"/>
            <a:endParaRPr lang="en-US" altLang="en-US">
              <a:solidFill>
                <a:srgbClr val="FFFFFF"/>
              </a:solidFill>
              <a:latin typeface="Constantia" pitchFamily="18" charset="0"/>
            </a:endParaRPr>
          </a:p>
        </p:txBody>
      </p:sp>
      <p:sp>
        <p:nvSpPr>
          <p:cNvPr id="4100" name="Полилиния 15"/>
          <p:cNvSpPr/>
          <p:nvPr/>
        </p:nvSpPr>
        <p:spPr>
          <a:xfrm flipV="1">
            <a:off x="-9525" y="5816600"/>
            <a:ext cx="9163050" cy="1041400"/>
          </a:xfrm>
          <a:custGeom>
            <a:gdLst>
              <a:gd name="GT0" fmla="+- l w 0"/>
              <a:gd name="GT1" fmla="+- t h 0"/>
            </a:gdLst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l" t="t" r="GT0" b="GT1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 rotWithShape="0">
            <a:gsLst>
              <a:gs pos="0">
                <a:srgbClr val="0079AF">
                  <a:alpha val="45000"/>
                </a:srgbClr>
              </a:gs>
              <a:gs pos="100000">
                <a:srgbClr val="00EBF8">
                  <a:alpha val="54999"/>
                </a:srgbClr>
              </a:gs>
            </a:gsLst>
            <a:lin ang="5400000" scaled="1"/>
          </a:gradFill>
          <a:ln>
            <a:noFill/>
            <a:round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Arial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Arial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Arial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Arial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Arial"/>
              </a:defRPr>
            </a:lvl5pPr>
          </a:lstStyle>
          <a:p>
            <a:pPr marL="0" lvl="0" indent="0" eaLnBrk="1" hangingPunct="1"/>
            <a:endParaRPr lang="en-US" altLang="en-US">
              <a:latin typeface="Constantia" pitchFamily="18" charset="0"/>
            </a:endParaRPr>
          </a:p>
        </p:txBody>
      </p:sp>
      <p:sp>
        <p:nvSpPr>
          <p:cNvPr id="4101" name="Полилиния 16"/>
          <p:cNvSpPr/>
          <p:nvPr/>
        </p:nvSpPr>
        <p:spPr>
          <a:xfrm flipV="1">
            <a:off x="4381500" y="6219825"/>
            <a:ext cx="4762500" cy="638175"/>
          </a:xfrm>
          <a:custGeom>
            <a:gdLst>
              <a:gd name="GT0" fmla="+- l w 0"/>
              <a:gd name="GT1" fmla="+- t h 0"/>
            </a:gdLst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l" t="t" r="GT0" b="GT1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 rotWithShape="0">
            <a:gsLst>
              <a:gs pos="0">
                <a:srgbClr val="00ADB6">
                  <a:alpha val="45098"/>
                </a:srgbClr>
              </a:gs>
              <a:gs pos="80000">
                <a:srgbClr val="009BE5">
                  <a:alpha val="32941"/>
                </a:srgbClr>
              </a:gs>
              <a:gs pos="100000">
                <a:srgbClr val="009BE5">
                  <a:alpha val="29999"/>
                </a:srgbClr>
              </a:gs>
            </a:gsLst>
            <a:lin ang="5400000" scaled="1"/>
          </a:gradFill>
          <a:ln>
            <a:noFill/>
            <a:round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Arial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Arial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Arial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Arial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Arial"/>
              </a:defRPr>
            </a:lvl5pPr>
          </a:lstStyle>
          <a:p>
            <a:pPr marL="0" lvl="0" indent="0" eaLnBrk="1" hangingPunct="1"/>
            <a:endParaRPr lang="en-US" altLang="en-US">
              <a:latin typeface="Constantia" pitchFamily="18" charset="0"/>
            </a:endParaRPr>
          </a:p>
        </p:txBody>
      </p:sp>
      <p:sp>
        <p:nvSpPr>
          <p:cNvPr id="4102" name="Заголовок 8"/>
          <p:cNvSpPr/>
          <p:nvPr>
            <p:ph type="title"/>
          </p:nvPr>
        </p:nvSpPr>
        <p:spPr>
          <a:xfrm>
            <a:off x="457200" y="704850"/>
            <a:ext cx="8229600" cy="11430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lIns="0" rIns="0" bIns="0" anchor="b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5000" b="0" i="0" u="none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5000">
                <a:solidFill>
                  <a:schemeClr val="tx2"/>
                </a:solidFill>
                <a:latin typeface="Calibri" pitchFamily="34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5000">
                <a:solidFill>
                  <a:schemeClr val="tx2"/>
                </a:solidFill>
                <a:latin typeface="Calibri" pitchFamily="34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5000">
                <a:solidFill>
                  <a:schemeClr val="tx2"/>
                </a:solidFill>
                <a:latin typeface="Calibri" pitchFamily="34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5000">
                <a:solidFill>
                  <a:schemeClr val="tx2"/>
                </a:solidFill>
                <a:latin typeface="Calibri" pitchFamily="34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lang="ru-RU" altLang="en-US" sz="5000">
                <a:solidFill>
                  <a:schemeClr val="tx2"/>
                </a:solidFill>
                <a:latin typeface="Calibri" pitchFamily="34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lang="ru-RU" altLang="en-US" sz="5000">
                <a:solidFill>
                  <a:schemeClr val="tx2"/>
                </a:solidFill>
                <a:latin typeface="Calibri" pitchFamily="34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lang="ru-RU" altLang="en-US" sz="5000">
                <a:solidFill>
                  <a:schemeClr val="tx2"/>
                </a:solidFill>
                <a:latin typeface="Calibri" pitchFamily="34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lang="ru-RU" altLang="en-US" sz="5000">
                <a:solidFill>
                  <a:schemeClr val="tx2"/>
                </a:solidFill>
                <a:latin typeface="Calibri" pitchFamily="34" charset="0"/>
              </a:defRPr>
            </a:lvl9pPr>
          </a:lstStyle>
          <a:p>
            <a:pPr lvl="0"/>
            <a:r>
              <a:t>Образец заголовка</a:t>
            </a:r>
          </a:p>
        </p:txBody>
      </p:sp>
      <p:sp>
        <p:nvSpPr>
          <p:cNvPr id="4103" name="Текст 29"/>
          <p:cNvSpPr/>
          <p:nvPr>
            <p:ph type="body" idx="1"/>
          </p:nvPr>
        </p:nvSpPr>
        <p:spPr>
          <a:xfrm>
            <a:off x="457200" y="1935162"/>
            <a:ext cx="8229600" cy="438943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273050" indent="-2730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buFont typeface="Wingdings 2" pitchFamily="18" charset="2"/>
              <a:buChar char=""/>
              <a:defRPr kumimoji="0" lang="ru-RU" altLang="en-US" sz="26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39763" indent="-246063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85000"/>
              <a:buFont typeface="Wingdings 2" pitchFamily="18" charset="2"/>
              <a:buChar char=""/>
              <a:defRPr kumimoji="0" lang="ru-RU" altLang="en-US" sz="24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46063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 2" pitchFamily="18" charset="2"/>
              <a:buChar char=""/>
              <a:defRPr kumimoji="0" lang="ru-RU" altLang="en-US" sz="21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7450" indent="-2095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65000"/>
              <a:buFont typeface="Wingdings 2" pitchFamily="18" charset="2"/>
              <a:buChar char=""/>
              <a:defRPr kumimoji="0" lang="ru-RU" altLang="en-US" sz="20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2088" indent="-2095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kumimoji="0" lang="ru-RU" altLang="en-US" sz="20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210312" algn="l" rtl="0" eaLnBrk="1" latinLnBrk="0" hangingPunct="1">
              <a:spcBef>
                <a:spcPct val="20000"/>
              </a:spcBef>
              <a:buClr>
                <a:schemeClr val="accent5"/>
              </a:buClr>
              <a:buSzPct val="80000"/>
              <a:buFont typeface="Wingdings 2"/>
              <a:buChar char=""/>
              <a:defRPr kumimoji="0"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20240" indent="-182880" algn="l" rtl="0" eaLnBrk="1" latinLnBrk="0" hangingPunct="1">
              <a:spcBef>
                <a:spcPct val="20000"/>
              </a:spcBef>
              <a:buClr>
                <a:schemeClr val="accent6"/>
              </a:buClr>
              <a:buSzPct val="80000"/>
              <a:buFont typeface="Wingdings 2"/>
              <a:buChar char=""/>
              <a:defRPr kumimoji="0" lang="ru-RU" altLang="en-US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194560" indent="-182880" algn="l" rtl="0" eaLnBrk="1" latinLnBrk="0" hangingPunct="1">
              <a:spcBef>
                <a:spcPct val="20000"/>
              </a:spcBef>
              <a:buClr>
                <a:schemeClr val="tx2"/>
              </a:buClr>
              <a:buChar char="•"/>
              <a:defRPr kumimoji="0" lang="ru-RU" altLang="en-US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468880" indent="-182880" algn="l" rtl="0" eaLnBrk="1" latinLnBrk="0" hangingPunct="1">
              <a:spcBef>
                <a:spcPct val="20000"/>
              </a:spcBef>
              <a:buClr>
                <a:schemeClr val="tx2"/>
              </a:buClr>
              <a:buFontTx/>
              <a:buChar char="•"/>
              <a:defRPr kumimoji="0" lang="ru-RU" altLang="en-US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t>Образец текста</a:t>
            </a:r>
          </a:p>
          <a:p>
            <a:pPr lvl="1"/>
            <a:r>
              <a:t>Второй уровень</a:t>
            </a:r>
          </a:p>
          <a:p>
            <a:pPr lvl="2"/>
            <a:r>
              <a:t>Третий уровень</a:t>
            </a:r>
          </a:p>
          <a:p>
            <a:pPr lvl="3"/>
            <a:r>
              <a:t>Четвертый уровень</a:t>
            </a:r>
          </a:p>
          <a:p>
            <a:pPr lvl="4"/>
            <a:r>
              <a:t>Пятый уровень</a:t>
            </a:r>
          </a:p>
        </p:txBody>
      </p:sp>
      <p:sp>
        <p:nvSpPr>
          <p:cNvPr id="4104" name="Дата 4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lIns="0" tIns="0" rIns="0" bIns="0" anchor="b" anchorCtr="0"/>
          <a:lstStyle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rtl="0" eaLnBrk="1" latinLnBrk="0" hangingPunct="1">
              <a:defRPr kumimoji="0" lang="ru-RU" altLang="en-US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rtl="0" eaLnBrk="1" latinLnBrk="0" hangingPunct="1">
              <a:defRPr kumimoji="0" lang="ru-RU" altLang="en-US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rtl="0" eaLnBrk="1" latinLnBrk="0" hangingPunct="1">
              <a:defRPr kumimoji="0" lang="ru-RU" altLang="en-US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rtl="0" eaLnBrk="1" latinLnBrk="0" hangingPunct="1">
              <a:defRPr kumimoji="0" lang="ru-RU" altLang="en-US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eaLnBrk="1" hangingPunct="1"/>
            <a:fld id="{4945901B-3135-4EE8-ADDF-6BC081779255}" type="datetime1">
              <a:rPr sz="1200">
                <a:solidFill>
                  <a:srgbClr val="045C75"/>
                </a:solidFill>
                <a:latin typeface="Constantia" pitchFamily="18" charset="0"/>
              </a:rPr>
              <a:t>*</a:t>
            </a:fld>
            <a:endParaRPr sz="1200">
              <a:solidFill>
                <a:srgbClr val="045C75"/>
              </a:solidFill>
              <a:latin typeface="Constantia" pitchFamily="18" charset="0"/>
            </a:endParaRPr>
          </a:p>
        </p:txBody>
      </p:sp>
      <p:sp>
        <p:nvSpPr>
          <p:cNvPr id="4105" name="Нижний колонтитул 5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lIns="0" tIns="0" rIns="0" bIns="0" anchor="b" anchorCtr="0"/>
          <a:lstStyle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rtl="0" eaLnBrk="1" latinLnBrk="0" hangingPunct="1">
              <a:defRPr kumimoji="0" lang="ru-RU" altLang="en-US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rtl="0" eaLnBrk="1" latinLnBrk="0" hangingPunct="1">
              <a:defRPr kumimoji="0" lang="ru-RU" altLang="en-US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rtl="0" eaLnBrk="1" latinLnBrk="0" hangingPunct="1">
              <a:defRPr kumimoji="0" lang="ru-RU" altLang="en-US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rtl="0" eaLnBrk="1" latinLnBrk="0" hangingPunct="1">
              <a:defRPr kumimoji="0" lang="ru-RU" altLang="en-US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eaLnBrk="1" hangingPunct="1"/>
            <a:endParaRPr sz="1200">
              <a:solidFill>
                <a:srgbClr val="045C75"/>
              </a:solidFill>
              <a:latin typeface="Constantia" pitchFamily="18" charset="0"/>
            </a:endParaRPr>
          </a:p>
        </p:txBody>
      </p:sp>
      <p:sp>
        <p:nvSpPr>
          <p:cNvPr id="4106" name="Номер слайда 6"/>
          <p:cNvSpPr>
            <a:spLocks noGrp="1"/>
          </p:cNvSpPr>
          <p:nvPr>
            <p:ph type="sldNum" sz="quarter" idx="4"/>
          </p:nvPr>
        </p:nvSpPr>
        <p:spPr>
          <a:xfrm>
            <a:off x="8077200" y="6356350"/>
            <a:ext cx="609600" cy="365125"/>
          </a:xfrm>
          <a:prstGeom prst="rect">
            <a:avLst/>
          </a:prstGeom>
        </p:spPr>
        <p:txBody>
          <a:bodyPr lIns="0" tIns="0" rIns="0" bIns="0" anchor="b" anchorCtr="0"/>
          <a:lstStyle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rtl="0" eaLnBrk="1" latinLnBrk="0" hangingPunct="1">
              <a:defRPr kumimoji="0" lang="ru-RU" altLang="en-US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rtl="0" eaLnBrk="1" latinLnBrk="0" hangingPunct="1">
              <a:defRPr kumimoji="0" lang="ru-RU" altLang="en-US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rtl="0" eaLnBrk="1" latinLnBrk="0" hangingPunct="1">
              <a:defRPr kumimoji="0" lang="ru-RU" altLang="en-US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rtl="0" eaLnBrk="1" latinLnBrk="0" hangingPunct="1">
              <a:defRPr kumimoji="0" lang="ru-RU" altLang="en-US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 eaLnBrk="1" hangingPunct="1"/>
            <a:fld id="{4E33CC5D-38B2-4BEA-9B97-11824862CA02}" type="slidenum">
              <a:rPr sz="1200">
                <a:solidFill>
                  <a:srgbClr val="045C75"/>
                </a:solidFill>
                <a:latin typeface="Constantia" pitchFamily="18" charset="0"/>
              </a:rPr>
              <a:t>*</a:t>
            </a:fld>
            <a:endParaRPr sz="1200">
              <a:solidFill>
                <a:srgbClr val="045C75"/>
              </a:solidFill>
              <a:latin typeface="Constantia" pitchFamily="18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37" r:id="rId1"/>
  </p:sldLayoutIdLst>
  <p:transition/>
  <p:timing/>
  <p:txStyles>
    <p:titleStyle>
      <a:lvl1pPr marL="0" indent="0" algn="l" defTabSz="914400" rtl="0" eaLnBrk="0" fontAlgn="base" hangingPunct="0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5000" b="0" i="0" u="none" kern="12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9pPr>
    </p:titleStyle>
    <p:bodyStyle>
      <a:lvl1pPr marL="273050" indent="-27305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>
          <a:srgbClr val="0BD0D9"/>
        </a:buClr>
        <a:buSzPct val="95000"/>
        <a:buFont typeface="Wingdings 2" pitchFamily="18" charset="2"/>
        <a:buChar char=""/>
        <a:defRPr kumimoji="0" sz="2600" b="0" i="0" u="none" kern="12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46063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>
          <a:schemeClr val="accent1"/>
        </a:buClr>
        <a:buSzPct val="85000"/>
        <a:buFont typeface="Wingdings 2" pitchFamily="18" charset="2"/>
        <a:buChar char=""/>
        <a:defRPr kumimoji="0" sz="2400" b="0" i="0" u="none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063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 2" pitchFamily="18" charset="2"/>
        <a:buChar char=""/>
        <a:defRPr kumimoji="0" sz="2100" b="0" i="0" u="none" kern="1200">
          <a:solidFill>
            <a:schemeClr val="tx1"/>
          </a:solidFill>
          <a:latin typeface="+mn-lt"/>
          <a:ea typeface="+mn-ea"/>
          <a:cs typeface="+mn-cs"/>
        </a:defRPr>
      </a:lvl3pPr>
      <a:lvl4pPr marL="1187450" indent="-20955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>
          <a:srgbClr val="0BD0D9"/>
        </a:buClr>
        <a:buSzPct val="65000"/>
        <a:buFont typeface="Wingdings 2" pitchFamily="18" charset="2"/>
        <a:buChar char=""/>
        <a:defRPr kumimoji="0" sz="2000" b="0" i="0" u="none" kern="1200">
          <a:solidFill>
            <a:schemeClr val="tx1"/>
          </a:solidFill>
          <a:latin typeface="+mn-lt"/>
          <a:ea typeface="+mn-ea"/>
          <a:cs typeface="+mn-cs"/>
        </a:defRPr>
      </a:lvl4pPr>
      <a:lvl5pPr marL="1462088" indent="-20955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itchFamily="18" charset="2"/>
        <a:buChar char=""/>
        <a:defRPr kumimoji="0" sz="2000" b="0" i="0" u="none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5.xml" /></Relationships>
</file>

<file path=ppt/slides/_rels/slide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5.xml" /><Relationship Id="rId2" Type="http://schemas.openxmlformats.org/officeDocument/2006/relationships/image" Target="../media/image7.jpeg" /><Relationship Id="rId3" Type="http://schemas.openxmlformats.org/officeDocument/2006/relationships/image" Target="../media/image8.jpeg" /></Relationships>
</file>

<file path=ppt/slides/_rels/slide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5.xml" /><Relationship Id="rId2" Type="http://schemas.openxmlformats.org/officeDocument/2006/relationships/image" Target="../media/image9.jpeg" /><Relationship Id="rId3" Type="http://schemas.openxmlformats.org/officeDocument/2006/relationships/image" Target="../media/image10.jpeg" /></Relationships>
</file>

<file path=ppt/slides/_rels/slide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5.xml" /><Relationship Id="rId2" Type="http://schemas.openxmlformats.org/officeDocument/2006/relationships/image" Target="../media/image11.jpeg" /></Relationships>
</file>

<file path=ppt/slides/_rels/slide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5.xml" /><Relationship Id="rId2" Type="http://schemas.openxmlformats.org/officeDocument/2006/relationships/image" Target="../media/image12.jpeg" /><Relationship Id="rId3" Type="http://schemas.openxmlformats.org/officeDocument/2006/relationships/image" Target="../media/image13.jpeg" /></Relationships>
</file>

<file path=ppt/slides/_rels/slide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5.xml" /><Relationship Id="rId2" Type="http://schemas.openxmlformats.org/officeDocument/2006/relationships/image" Target="../media/image14.jpeg" /><Relationship Id="rId3" Type="http://schemas.openxmlformats.org/officeDocument/2006/relationships/image" Target="../media/image15.jpeg" /></Relationships>
</file>

<file path=ppt/slides/_rels/slide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5.xml" /></Relationships>
</file>

<file path=ppt/slides/slide1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5122" name="Заголовок 1"/>
          <p:cNvSpPr>
            <a:spLocks noGrp="1"/>
          </p:cNvSpPr>
          <p:nvPr>
            <p:ph type="title" idx="4294967295"/>
          </p:nvPr>
        </p:nvSpPr>
        <p:spPr bwMode="auto">
          <a:xfrm>
            <a:off x="457200" y="1357298"/>
            <a:ext cx="8305800" cy="5000660"/>
          </a:xfrm>
          <a:prstGeom prst="rect">
            <a:avLst/>
          </a:prstGeom>
          <a:noFill/>
          <a:ln w="9525" cmpd="sng">
            <a:noFill/>
            <a:prstDash val="solid"/>
            <a:miter lim="800000"/>
          </a:ln>
          <a:effectLst/>
          <a:scene3d>
            <a:camera prst="orthographicFront"/>
            <a:lightRig rig="balanced" dir="t"/>
          </a:scene3d>
          <a:sp3d prstMaterial="plastic"/>
        </p:spPr>
        <p:txBody>
          <a:bodyPr vert="horz" wrap="square" lIns="0" tIns="45720" rIns="0" bIns="0" numCol="1" anchor="b" anchorCtr="0" compatLnSpc="1">
            <a:prstTxWarp prst="textNoShape">
              <a:avLst/>
            </a:prstTxWarp>
            <a:normAutofit fontScale="90000"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br>
              <a:rPr kumimoji="0" lang="ru-RU" sz="5000" b="0" i="0" u="none" strike="noStrike" kern="1200" cap="none" spc="0" normalizeH="0" baseline="0" noProof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</a:br>
            <a:br>
              <a:rPr kumimoji="0" lang="ru-RU" sz="5000" b="0" i="0" u="none" strike="noStrike" kern="1200" cap="none" spc="0" normalizeH="0" baseline="0" noProof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</a:br>
            <a:r>
              <a:rPr kumimoji="0" lang="ru-RU" sz="5000" b="1" i="0" u="none" strike="noStrike" kern="1200" cap="none" spc="0" normalizeH="0" baseline="0" noProof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ЧТОБЫ    КРАСИВО   ГОВОРИТЬ – НУЖНО  С ПАЛЬЦАМИ</a:t>
            </a:r>
            <a:br>
              <a:rPr kumimoji="0" lang="ru-RU" sz="5000" b="1" i="0" u="none" strike="noStrike" kern="1200" cap="none" spc="0" normalizeH="0" baseline="0" noProof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</a:br>
            <a:r>
              <a:rPr kumimoji="0" lang="ru-RU" sz="5000" b="1" i="0" u="none" strike="noStrike" kern="1200" cap="none" spc="0" normalizeH="0" baseline="0" noProof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ДРУЖИТЬ!</a:t>
            </a:r>
            <a:br>
              <a:rPr kumimoji="0" lang="ru-RU" sz="5000" b="1" i="0" u="none" strike="noStrike" kern="1200" cap="none" spc="0" normalizeH="0" baseline="0" noProof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</a:br>
            <a:br>
              <a:rPr kumimoji="0" lang="ru-RU" sz="5000" b="1" i="0" u="none" strike="noStrike" kern="1200" cap="none" spc="0" normalizeH="0" baseline="0" noProof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</a:br>
            <a:r>
              <a:rPr kumimoji="0" lang="ru-RU" sz="2700" b="1" i="0" u="none" strike="noStrike" kern="1200" cap="none" spc="0" normalizeH="0" baseline="0" noProof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Консультация для родителей</a:t>
            </a:r>
            <a:br>
              <a:rPr kumimoji="0" lang="ru-RU" sz="2700" b="1" i="0" u="none" strike="noStrike" kern="1200" cap="none" spc="0" normalizeH="0" baseline="0" noProof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</a:br>
            <a:br>
              <a:rPr kumimoji="0" lang="ru-RU" sz="5000" b="0" i="0" u="none" strike="noStrike" kern="1200" cap="none" spc="0" normalizeH="0" baseline="0" noProof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</a:br>
            <a:endParaRPr kumimoji="0" lang="ru-RU" sz="5000" b="0" i="0" u="none" strike="noStrike" kern="1200" cap="none" spc="0" normalizeH="0" baseline="0" noProof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ransition/>
  <p:timing/>
</p:sld>
</file>

<file path=ppt/slides/slide2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6146" name="Заголовок 1"/>
          <p:cNvSpPr>
            <a:spLocks noGrp="1"/>
          </p:cNvSpPr>
          <p:nvPr>
            <p:ph type="title" idx="4294967295"/>
          </p:nvPr>
        </p:nvSpPr>
        <p:spPr bwMode="auto">
          <a:xfrm>
            <a:off x="500034" y="714356"/>
            <a:ext cx="8305800" cy="1143000"/>
          </a:xfrm>
          <a:prstGeom prst="rect">
            <a:avLst/>
          </a:prstGeom>
          <a:noFill/>
          <a:ln w="9525" cmpd="sng">
            <a:noFill/>
            <a:prstDash val="solid"/>
            <a:miter lim="800000"/>
          </a:ln>
          <a:effectLst/>
          <a:scene3d>
            <a:camera prst="orthographicFront"/>
            <a:lightRig rig="balanced" dir="t"/>
          </a:scene3d>
          <a:sp3d prstMaterial="plastic"/>
        </p:spPr>
        <p:txBody>
          <a:bodyPr vert="horz" wrap="square" lIns="0" tIns="45720" rIns="0" bIns="0" numCol="1" anchor="b" anchorCtr="0" compatLnSpc="1">
            <a:prstTxWarp prst="textNoShape">
              <a:avLst/>
            </a:prstTxWarp>
            <a:normAutofit fontScale="90000"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ru-RU" sz="5000" b="0" i="0" u="none" strike="noStrike" kern="1200" cap="none" spc="0" normalizeH="0" baseline="0" noProof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</a:t>
            </a:r>
            <a:r>
              <a:rPr kumimoji="0" lang="ru-RU" sz="2700" b="1" i="0" u="none" strike="noStrike" kern="1200" cap="none" spc="0" normalizeH="0" baseline="0" noProof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ИГРЫ С МЕЛКИМИ ПРЕДМЕТАМИ</a:t>
            </a:r>
            <a:br>
              <a:rPr kumimoji="0" lang="ru-RU" sz="5000" b="0" i="0" u="none" strike="noStrike" kern="1200" cap="none" spc="0" normalizeH="0" baseline="0" noProof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</a:br>
            <a:endParaRPr kumimoji="0" lang="ru-RU" sz="5000" b="0" i="0" u="none" strike="noStrike" kern="1200" cap="none" spc="0" normalizeH="0" baseline="0" noProof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6147" name="Содержимое 2"/>
          <p:cNvSpPr>
            <a:spLocks noGrp="1"/>
          </p:cNvSpPr>
          <p:nvPr>
            <p:ph sz="half" idx="4294967295"/>
          </p:nvPr>
        </p:nvSpPr>
        <p:spPr>
          <a:xfrm>
            <a:off x="4071938" y="1357313"/>
            <a:ext cx="4611687" cy="5072062"/>
          </a:xfr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273050" indent="-2730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buFont typeface="Wingdings 2" pitchFamily="18" charset="2"/>
              <a:buChar char=""/>
              <a:defRPr kumimoji="0" lang="ru-RU" altLang="en-US" sz="2200" b="0" i="0" u="none">
                <a:solidFill>
                  <a:schemeClr val="tx1"/>
                </a:solidFill>
                <a:latin typeface="Constantia" pitchFamily="18" charset="0"/>
              </a:defRPr>
            </a:lvl1pPr>
            <a:lvl2pPr marL="742950" indent="-285750" algn="l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85000"/>
              <a:buFont typeface="Wingdings 2" pitchFamily="18" charset="2"/>
              <a:buChar char=""/>
              <a:defRPr kumimoji="0" lang="ru-RU" altLang="en-US" sz="2000" b="0" i="0" u="none">
                <a:solidFill>
                  <a:schemeClr val="tx1"/>
                </a:solidFill>
                <a:latin typeface="Constantia" pitchFamily="18" charset="0"/>
              </a:defRPr>
            </a:lvl2pPr>
            <a:lvl3pPr marL="1143000" indent="-228600" algn="l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 2" pitchFamily="18" charset="2"/>
              <a:buChar char=""/>
              <a:defRPr kumimoji="0" lang="ru-RU" altLang="en-US" sz="1900" b="0" i="0" u="none">
                <a:solidFill>
                  <a:schemeClr val="tx1"/>
                </a:solidFill>
                <a:latin typeface="Constantia" pitchFamily="18" charset="0"/>
              </a:defRPr>
            </a:lvl3pPr>
            <a:lvl4pPr marL="1600200" indent="-228600" algn="l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65000"/>
              <a:buFont typeface="Wingdings 2" pitchFamily="18" charset="2"/>
              <a:buChar char=""/>
              <a:defRPr kumimoji="0" lang="ru-RU" altLang="en-US" sz="1800" b="0" i="0" u="none">
                <a:solidFill>
                  <a:schemeClr val="tx1"/>
                </a:solidFill>
                <a:latin typeface="Constantia" pitchFamily="18" charset="0"/>
              </a:defRPr>
            </a:lvl4pPr>
            <a:lvl5pPr marL="2057400" indent="-228600" algn="l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kumimoji="0" lang="ru-RU" altLang="en-US" sz="1800" b="0" i="0" u="none">
                <a:solidFill>
                  <a:schemeClr val="tx1"/>
                </a:solidFill>
                <a:latin typeface="Constantia" pitchFamily="18" charset="0"/>
              </a:defRPr>
            </a:lvl5pPr>
          </a:lstStyle>
          <a:p>
            <a:pPr marL="274320" marR="0" lvl="0" indent="-274320" eaLnBrk="1" hangingPunct="1">
              <a:lnSpc>
                <a:spcPct val="80000"/>
              </a:lnSpc>
            </a:pPr>
            <a:endParaRPr sz="700"/>
          </a:p>
          <a:p>
            <a:pPr marL="274320" marR="0" lvl="0" indent="-274320" eaLnBrk="1" hangingPunct="1">
              <a:lnSpc>
                <a:spcPct val="80000"/>
              </a:lnSpc>
            </a:pPr>
            <a:r>
              <a:rPr sz="1600">
                <a:latin typeface="Calibri" pitchFamily="34" charset="0"/>
              </a:rPr>
              <a:t>      Выкладывание </a:t>
            </a:r>
            <a:r>
              <a:rPr sz="1600">
                <a:latin typeface="Calibri" pitchFamily="34" charset="0"/>
              </a:rPr>
              <a:t>картинок из различных материалов – серьёзное занятие.</a:t>
            </a:r>
            <a:endParaRPr sz="1600">
              <a:latin typeface="Calibri" pitchFamily="34" charset="0"/>
            </a:endParaRPr>
          </a:p>
          <a:p>
            <a:pPr marL="274320" marR="0" lvl="0" indent="-274320" eaLnBrk="1" hangingPunct="1">
              <a:lnSpc>
                <a:spcPct val="80000"/>
              </a:lnSpc>
            </a:pPr>
            <a:r>
              <a:rPr sz="1600">
                <a:latin typeface="Calibri" pitchFamily="34" charset="0"/>
              </a:rPr>
              <a:t>Оно требует от детей усидчивости и терпения, развивает навык выполнять действия по заданному образцу.</a:t>
            </a:r>
            <a:endParaRPr sz="1600">
              <a:latin typeface="Calibri" pitchFamily="34" charset="0"/>
            </a:endParaRPr>
          </a:p>
          <a:p>
            <a:pPr marL="274320" marR="0" lvl="0" indent="-274320" eaLnBrk="1" hangingPunct="1">
              <a:lnSpc>
                <a:spcPct val="80000"/>
              </a:lnSpc>
            </a:pPr>
            <a:r>
              <a:rPr sz="1600">
                <a:latin typeface="Calibri" pitchFamily="34" charset="0"/>
              </a:rPr>
              <a:t>Занятия можно разбить на несколько этапов. Сначала взрослый выкладывает  или рисует на бумаге рисунок – образец и знакомит с ним ребёнка. Затем малыш копирует картинку из предложенного материала. Следующий этап, когда дошкольник с помощью взрослого выкладывает сам понравившуюся картинку.</a:t>
            </a:r>
            <a:endParaRPr sz="1600">
              <a:latin typeface="Calibri" pitchFamily="34" charset="0"/>
            </a:endParaRPr>
          </a:p>
          <a:p>
            <a:pPr marL="274320" marR="0" lvl="0" indent="-274320" eaLnBrk="1" hangingPunct="1">
              <a:lnSpc>
                <a:spcPct val="80000"/>
              </a:lnSpc>
            </a:pPr>
            <a:r>
              <a:rPr sz="1600">
                <a:latin typeface="Calibri" pitchFamily="34" charset="0"/>
              </a:rPr>
              <a:t>Используйте для занятия мозаику, семена, крупу, мелкие орешки, пуговицы, кусочки бумаги, веточки, счётные палочки, толстые нитки.</a:t>
            </a:r>
            <a:endParaRPr sz="1600">
              <a:latin typeface="Calibri" pitchFamily="34" charset="0"/>
            </a:endParaRPr>
          </a:p>
          <a:p>
            <a:pPr marL="274320" marR="0" lvl="0" indent="-274320" eaLnBrk="1" hangingPunct="1">
              <a:lnSpc>
                <a:spcPct val="80000"/>
              </a:lnSpc>
            </a:pPr>
            <a:r>
              <a:rPr sz="1600">
                <a:latin typeface="Calibri" pitchFamily="34" charset="0"/>
              </a:rPr>
              <a:t>Предложите ребёнку самому находить материал для </a:t>
            </a:r>
            <a:r>
              <a:rPr sz="1600">
                <a:latin typeface="Calibri" pitchFamily="34" charset="0"/>
              </a:rPr>
              <a:t>выполнения    </a:t>
            </a:r>
            <a:r>
              <a:rPr sz="1600">
                <a:latin typeface="Calibri" pitchFamily="34" charset="0"/>
              </a:rPr>
              <a:t>подобных занятий.</a:t>
            </a:r>
            <a:endParaRPr sz="1600">
              <a:latin typeface="Calibri" pitchFamily="34" charset="0"/>
            </a:endParaRPr>
          </a:p>
          <a:p>
            <a:pPr marL="274320" marR="0" lvl="0" indent="-274320" eaLnBrk="1" hangingPunct="1">
              <a:lnSpc>
                <a:spcPct val="80000"/>
              </a:lnSpc>
            </a:pPr>
            <a:r>
              <a:rPr sz="1600">
                <a:latin typeface="Calibri" pitchFamily="34" charset="0"/>
              </a:rPr>
              <a:t>ВНИМАНИЕ! Все занятия с использованием мелких предметов  должны проходить под контролем взрослых.</a:t>
            </a:r>
            <a:endParaRPr sz="1600">
              <a:latin typeface="Calibri" pitchFamily="34" charset="0"/>
            </a:endParaRPr>
          </a:p>
          <a:p>
            <a:pPr marL="274320" marR="0" lvl="0" indent="-274320" eaLnBrk="1" hangingPunct="1">
              <a:lnSpc>
                <a:spcPct val="80000"/>
              </a:lnSpc>
              <a:buNone/>
            </a:pPr>
            <a:endParaRPr sz="1600">
              <a:latin typeface="Comic Sans MS" pitchFamily="66" charset="0"/>
            </a:endParaRPr>
          </a:p>
        </p:txBody>
      </p:sp>
      <p:pic>
        <p:nvPicPr>
          <p:cNvPr id="6148" name="Picture 2" descr="G:\ВСЕ ФОТО\палата 6\Изображение 250.jpg"/>
          <p:cNvPicPr/>
          <p:nvPr/>
        </p:nvPicPr>
        <p:blipFill>
          <a:blip r:embed="rId2"/>
          <a:stretch>
            <a:fillRect/>
          </a:stretch>
        </p:blipFill>
        <p:spPr>
          <a:xfrm>
            <a:off x="357188" y="1214438"/>
            <a:ext cx="3214688" cy="2411412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6149" name="Picture 3" descr="G:\ВСЕ ФОТО\палата 6\Изображение 252.jpg"/>
          <p:cNvPicPr/>
          <p:nvPr/>
        </p:nvPicPr>
        <p:blipFill>
          <a:blip r:embed="rId3"/>
          <a:stretch>
            <a:fillRect/>
          </a:stretch>
        </p:blipFill>
        <p:spPr>
          <a:xfrm>
            <a:off x="357188" y="3929062"/>
            <a:ext cx="3214688" cy="2411412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/>
</p:sld>
</file>

<file path=ppt/slides/slide3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7170" name="Заголовок 1"/>
          <p:cNvSpPr/>
          <p:nvPr>
            <p:ph type="title" idx="4294967295"/>
          </p:nvPr>
        </p:nvSpPr>
        <p:spPr>
          <a:xfrm>
            <a:off x="2214562" y="357188"/>
            <a:ext cx="5429250" cy="1162050"/>
          </a:xfrm>
          <a:prstGeom prst="rect">
            <a:avLst/>
          </a:prstGeom>
          <a:noFill/>
          <a:ln>
            <a:miter lim="800000"/>
          </a:ln>
        </p:spPr>
        <p:txBody>
          <a:bodyPr vert="horz" wrap="square" lIns="0" tIns="45720" rIns="0" bIns="0" anchor="b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5000" b="0" i="0" u="none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5000">
                <a:solidFill>
                  <a:schemeClr val="tx2"/>
                </a:solidFill>
                <a:latin typeface="Calibri" pitchFamily="34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5000">
                <a:solidFill>
                  <a:schemeClr val="tx2"/>
                </a:solidFill>
                <a:latin typeface="Calibri" pitchFamily="34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5000">
                <a:solidFill>
                  <a:schemeClr val="tx2"/>
                </a:solidFill>
                <a:latin typeface="Calibri" pitchFamily="34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5000">
                <a:solidFill>
                  <a:schemeClr val="tx2"/>
                </a:solidFill>
                <a:latin typeface="Calibri" pitchFamily="34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lang="ru-RU" altLang="en-US" sz="5000">
                <a:solidFill>
                  <a:schemeClr val="tx2"/>
                </a:solidFill>
                <a:latin typeface="Calibri" pitchFamily="34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lang="ru-RU" altLang="en-US" sz="5000">
                <a:solidFill>
                  <a:schemeClr val="tx2"/>
                </a:solidFill>
                <a:latin typeface="Calibri" pitchFamily="34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lang="ru-RU" altLang="en-US" sz="5000">
                <a:solidFill>
                  <a:schemeClr val="tx2"/>
                </a:solidFill>
                <a:latin typeface="Calibri" pitchFamily="34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lang="ru-RU" altLang="en-US" sz="5000">
                <a:solidFill>
                  <a:schemeClr val="tx2"/>
                </a:solidFill>
                <a:latin typeface="Calibri" pitchFamily="34" charset="0"/>
              </a:defRPr>
            </a:lvl9pPr>
          </a:lstStyle>
          <a:p>
            <a:pPr lvl="0" algn="ctr" eaLnBrk="1" hangingPunct="1"/>
            <a:r>
              <a:rPr sz="2400" b="1">
                <a:solidFill>
                  <a:srgbClr val="002060"/>
                </a:solidFill>
              </a:rPr>
              <a:t>ИГРЫ С КРУПОЙ,    БУСАМИ, ОРЕХАМИ</a:t>
            </a:r>
            <a:br>
              <a:rPr sz="2600"/>
            </a:br>
            <a:endParaRPr sz="2600"/>
          </a:p>
        </p:txBody>
      </p:sp>
      <p:sp>
        <p:nvSpPr>
          <p:cNvPr id="7171" name="Текст 3"/>
          <p:cNvSpPr>
            <a:spLocks noGrp="1"/>
          </p:cNvSpPr>
          <p:nvPr>
            <p:ph type="body" idx="4294967295"/>
          </p:nvPr>
        </p:nvSpPr>
        <p:spPr>
          <a:xfrm>
            <a:off x="685800" y="1676400"/>
            <a:ext cx="2743200" cy="4572000"/>
          </a:xfrm>
        </p:spPr>
        <p:txBody>
          <a:bodyPr vert="horz" wrap="square" lIns="18288" tIns="45720" rIns="18288" bIns="45720" numCol="1" anchor="t" anchorCtr="0" compatLnSpc="1">
            <a:prstTxWarp prst="textNoShape">
              <a:avLst/>
            </a:prstTxWarp>
          </a:bodyPr>
          <a:lstStyle>
            <a:lvl1pPr marL="0" indent="0" algn="l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buFont typeface="Wingdings 2" pitchFamily="18" charset="2"/>
              <a:buChar char=""/>
              <a:defRPr kumimoji="0" lang="ru-RU" altLang="en-US" sz="26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85000"/>
              <a:buFont typeface="Wingdings 2" pitchFamily="18" charset="2"/>
              <a:buChar char=""/>
              <a:defRPr kumimoji="0" lang="ru-RU" altLang="en-US" sz="24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 2" pitchFamily="18" charset="2"/>
              <a:buChar char=""/>
              <a:defRPr kumimoji="0" lang="ru-RU" altLang="en-US" sz="21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65000"/>
              <a:buFont typeface="Wingdings 2" pitchFamily="18" charset="2"/>
              <a:buChar char=""/>
              <a:defRPr kumimoji="0" lang="ru-RU" altLang="en-US" sz="20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kumimoji="0" lang="ru-RU" altLang="en-US" sz="20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210312" algn="l" rtl="0" eaLnBrk="1" latinLnBrk="0" hangingPunct="1">
              <a:spcBef>
                <a:spcPct val="20000"/>
              </a:spcBef>
              <a:buClr>
                <a:schemeClr val="accent5"/>
              </a:buClr>
              <a:buSzPct val="80000"/>
              <a:buFont typeface="Wingdings 2"/>
              <a:buChar char=""/>
              <a:defRPr kumimoji="0"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20240" indent="-182880" algn="l" rtl="0" eaLnBrk="1" latinLnBrk="0" hangingPunct="1">
              <a:spcBef>
                <a:spcPct val="20000"/>
              </a:spcBef>
              <a:buClr>
                <a:schemeClr val="accent6"/>
              </a:buClr>
              <a:buSzPct val="80000"/>
              <a:buFont typeface="Wingdings 2"/>
              <a:buChar char=""/>
              <a:defRPr kumimoji="0" lang="ru-RU" altLang="en-US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194560" indent="-182880" algn="l" rtl="0" eaLnBrk="1" latinLnBrk="0" hangingPunct="1">
              <a:spcBef>
                <a:spcPct val="20000"/>
              </a:spcBef>
              <a:buClr>
                <a:schemeClr val="tx2"/>
              </a:buClr>
              <a:buChar char="•"/>
              <a:defRPr kumimoji="0" lang="ru-RU" altLang="en-US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468880" indent="-182880" algn="l" rtl="0" eaLnBrk="1" latinLnBrk="0" hangingPunct="1">
              <a:spcBef>
                <a:spcPct val="20000"/>
              </a:spcBef>
              <a:buClr>
                <a:schemeClr val="tx2"/>
              </a:buClr>
              <a:buFontTx/>
              <a:buChar char="•"/>
              <a:defRPr kumimoji="0" lang="ru-RU" altLang="en-US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eaLnBrk="1" hangingPunct="1">
              <a:buNone/>
            </a:pPr>
            <a:endParaRPr sz="1400">
              <a:latin typeface="Calibri" pitchFamily="34" charset="0"/>
            </a:endParaRPr>
          </a:p>
        </p:txBody>
      </p:sp>
      <p:sp>
        <p:nvSpPr>
          <p:cNvPr id="7172" name="Содержимое 2"/>
          <p:cNvSpPr>
            <a:spLocks noGrp="1"/>
          </p:cNvSpPr>
          <p:nvPr>
            <p:ph sz="half" idx="4294967295"/>
          </p:nvPr>
        </p:nvSpPr>
        <p:spPr>
          <a:xfrm>
            <a:off x="4143375" y="1571625"/>
            <a:ext cx="4614863" cy="4643438"/>
          </a:xfrm>
        </p:spPr>
        <p:txBody>
          <a:bodyPr vert="horz" wrap="square" lIns="91440" tIns="0" rIns="91440" bIns="45720" numCol="1" anchor="t" anchorCtr="0" compatLnSpc="1">
            <a:prstTxWarp prst="textNoShape">
              <a:avLst/>
            </a:prstTxWarp>
          </a:bodyPr>
          <a:lstStyle>
            <a:lvl1pPr marL="273050" indent="-2730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buFont typeface="Wingdings 2" pitchFamily="18" charset="2"/>
              <a:buChar char=""/>
              <a:defRPr kumimoji="0" lang="ru-RU" altLang="en-US" sz="2200" b="0" i="0" u="none">
                <a:solidFill>
                  <a:schemeClr val="tx1"/>
                </a:solidFill>
                <a:latin typeface="Constantia" pitchFamily="18" charset="0"/>
              </a:defRPr>
            </a:lvl1pPr>
            <a:lvl2pPr marL="742950" indent="-285750" algn="l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85000"/>
              <a:buFont typeface="Wingdings 2" pitchFamily="18" charset="2"/>
              <a:buChar char=""/>
              <a:defRPr kumimoji="0" lang="ru-RU" altLang="en-US" sz="2000" b="0" i="0" u="none">
                <a:solidFill>
                  <a:schemeClr val="tx1"/>
                </a:solidFill>
                <a:latin typeface="Constantia" pitchFamily="18" charset="0"/>
              </a:defRPr>
            </a:lvl2pPr>
            <a:lvl3pPr marL="1143000" indent="-228600" algn="l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 2" pitchFamily="18" charset="2"/>
              <a:buChar char=""/>
              <a:defRPr kumimoji="0" lang="ru-RU" altLang="en-US" sz="1900" b="0" i="0" u="none">
                <a:solidFill>
                  <a:schemeClr val="tx1"/>
                </a:solidFill>
                <a:latin typeface="Constantia" pitchFamily="18" charset="0"/>
              </a:defRPr>
            </a:lvl3pPr>
            <a:lvl4pPr marL="1600200" indent="-228600" algn="l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65000"/>
              <a:buFont typeface="Wingdings 2" pitchFamily="18" charset="2"/>
              <a:buChar char=""/>
              <a:defRPr kumimoji="0" lang="ru-RU" altLang="en-US" sz="1800" b="0" i="0" u="none">
                <a:solidFill>
                  <a:schemeClr val="tx1"/>
                </a:solidFill>
                <a:latin typeface="Constantia" pitchFamily="18" charset="0"/>
              </a:defRPr>
            </a:lvl4pPr>
            <a:lvl5pPr marL="2057400" indent="-228600" algn="l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kumimoji="0" lang="ru-RU" altLang="en-US" sz="1800" b="0" i="0" u="none">
                <a:solidFill>
                  <a:schemeClr val="tx1"/>
                </a:solidFill>
                <a:latin typeface="Constantia" pitchFamily="18" charset="0"/>
              </a:defRPr>
            </a:lvl5pPr>
          </a:lstStyle>
          <a:p>
            <a:pPr marL="274320" marR="0" lvl="0" indent="-274320" eaLnBrk="1" hangingPunct="1"/>
            <a:r>
              <a:rPr sz="1800">
                <a:latin typeface="Calibri" pitchFamily="34" charset="0"/>
              </a:rPr>
              <a:t>Предложите </a:t>
            </a:r>
            <a:r>
              <a:rPr sz="1800">
                <a:latin typeface="Calibri" pitchFamily="34" charset="0"/>
              </a:rPr>
              <a:t>ребенку регулярно заниматься с крупой: сортировать, угадывать с закрытыми глазами, катать между большим и указательным пальцами, придавливать поочерёдно всеми пальцами обеих рук к столу, стараясь при этом делать вращательные движения.</a:t>
            </a:r>
            <a:endParaRPr sz="1800">
              <a:latin typeface="Calibri" pitchFamily="34" charset="0"/>
            </a:endParaRPr>
          </a:p>
          <a:p>
            <a:pPr marL="274320" marR="0" lvl="0" indent="-274320" eaLnBrk="1" hangingPunct="1"/>
            <a:r>
              <a:rPr sz="1800">
                <a:latin typeface="Calibri" pitchFamily="34" charset="0"/>
              </a:rPr>
              <a:t>Научите ребёнка перекатывать пальцами одной руки два грецких ореха или камешка, пальцами одной руки или между двух ладоней – шестигранный карандаш.</a:t>
            </a:r>
            <a:endParaRPr sz="1800">
              <a:latin typeface="Calibri" pitchFamily="34" charset="0"/>
            </a:endParaRPr>
          </a:p>
          <a:p>
            <a:pPr marL="274320" marR="0" lvl="0" indent="-274320" eaLnBrk="1" hangingPunct="1"/>
            <a:r>
              <a:rPr sz="1800">
                <a:latin typeface="Calibri" pitchFamily="34" charset="0"/>
              </a:rPr>
              <a:t>Всё это оказывает прекрасное тонизирующее  и  оздоравливающее действие.</a:t>
            </a:r>
            <a:endParaRPr sz="1800">
              <a:latin typeface="Calibri" pitchFamily="34" charset="0"/>
            </a:endParaRPr>
          </a:p>
          <a:p>
            <a:pPr marL="274320" marR="0" lvl="0" indent="-274320" eaLnBrk="1" hangingPunct="1">
              <a:buNone/>
            </a:pPr>
            <a:endParaRPr sz="2800">
              <a:latin typeface="Calibri" pitchFamily="34" charset="0"/>
            </a:endParaRPr>
          </a:p>
        </p:txBody>
      </p:sp>
      <p:pic>
        <p:nvPicPr>
          <p:cNvPr id="7173" name="Picture 2" descr="G:\ВСЕ ФОТО\палата 6\Изображение 253.jpg"/>
          <p:cNvPicPr/>
          <p:nvPr/>
        </p:nvPicPr>
        <p:blipFill>
          <a:blip r:embed="rId2"/>
          <a:stretch>
            <a:fillRect/>
          </a:stretch>
        </p:blipFill>
        <p:spPr>
          <a:xfrm>
            <a:off x="642938" y="1500188"/>
            <a:ext cx="2857500" cy="2143125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7174" name="Picture 3" descr="G:\ВСЕ ФОТО\палата 6\Изображение 254.jpg"/>
          <p:cNvPicPr/>
          <p:nvPr/>
        </p:nvPicPr>
        <p:blipFill>
          <a:blip r:embed="rId3"/>
          <a:stretch>
            <a:fillRect/>
          </a:stretch>
        </p:blipFill>
        <p:spPr>
          <a:xfrm>
            <a:off x="642938" y="4143375"/>
            <a:ext cx="2857500" cy="2143125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/>
</p:sld>
</file>

<file path=ppt/slides/slide4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8194" name="Заголовок 3"/>
          <p:cNvSpPr/>
          <p:nvPr>
            <p:ph type="title" idx="4294967295"/>
          </p:nvPr>
        </p:nvSpPr>
        <p:spPr>
          <a:xfrm>
            <a:off x="2500312" y="428625"/>
            <a:ext cx="5857875" cy="1000125"/>
          </a:xfrm>
          <a:prstGeom prst="rect">
            <a:avLst/>
          </a:prstGeom>
          <a:noFill/>
          <a:ln>
            <a:miter lim="800000"/>
          </a:ln>
        </p:spPr>
        <p:txBody>
          <a:bodyPr vert="horz" wrap="square" lIns="0" tIns="45720" rIns="0" bIns="0" anchor="b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5000" b="0" i="0" u="none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5000">
                <a:solidFill>
                  <a:schemeClr val="tx2"/>
                </a:solidFill>
                <a:latin typeface="Calibri" pitchFamily="34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5000">
                <a:solidFill>
                  <a:schemeClr val="tx2"/>
                </a:solidFill>
                <a:latin typeface="Calibri" pitchFamily="34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5000">
                <a:solidFill>
                  <a:schemeClr val="tx2"/>
                </a:solidFill>
                <a:latin typeface="Calibri" pitchFamily="34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5000">
                <a:solidFill>
                  <a:schemeClr val="tx2"/>
                </a:solidFill>
                <a:latin typeface="Calibri" pitchFamily="34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lang="ru-RU" altLang="en-US" sz="5000">
                <a:solidFill>
                  <a:schemeClr val="tx2"/>
                </a:solidFill>
                <a:latin typeface="Calibri" pitchFamily="34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lang="ru-RU" altLang="en-US" sz="5000">
                <a:solidFill>
                  <a:schemeClr val="tx2"/>
                </a:solidFill>
                <a:latin typeface="Calibri" pitchFamily="34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lang="ru-RU" altLang="en-US" sz="5000">
                <a:solidFill>
                  <a:schemeClr val="tx2"/>
                </a:solidFill>
                <a:latin typeface="Calibri" pitchFamily="34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lang="ru-RU" altLang="en-US" sz="5000">
                <a:solidFill>
                  <a:schemeClr val="tx2"/>
                </a:solidFill>
                <a:latin typeface="Calibri" pitchFamily="34" charset="0"/>
              </a:defRPr>
            </a:lvl9pPr>
          </a:lstStyle>
          <a:p>
            <a:pPr lvl="0" algn="ctr" eaLnBrk="1" hangingPunct="1"/>
            <a:r>
              <a:rPr sz="2400" b="1">
                <a:solidFill>
                  <a:srgbClr val="002060"/>
                </a:solidFill>
              </a:rPr>
              <a:t>ИГРЫ С ПЛАСТИЛИНОМ</a:t>
            </a:r>
            <a:endParaRPr sz="2400" b="1">
              <a:solidFill>
                <a:srgbClr val="002060"/>
              </a:solidFill>
            </a:endParaRPr>
          </a:p>
        </p:txBody>
      </p:sp>
      <p:sp>
        <p:nvSpPr>
          <p:cNvPr id="8195" name="Текст 5"/>
          <p:cNvSpPr/>
          <p:nvPr>
            <p:ph type="body" idx="4294967295"/>
          </p:nvPr>
        </p:nvSpPr>
        <p:spPr>
          <a:xfrm>
            <a:off x="685800" y="1676400"/>
            <a:ext cx="2743200" cy="4572000"/>
          </a:xfrm>
          <a:prstGeom prst="rect">
            <a:avLst/>
          </a:prstGeom>
          <a:noFill/>
          <a:ln>
            <a:miter lim="800000"/>
          </a:ln>
        </p:spPr>
        <p:txBody>
          <a:bodyPr vert="horz" wrap="square" lIns="18288" tIns="45720" rIns="18288" bIns="45720" anchor="t" anchorCtr="0"/>
          <a:lstStyle>
            <a:lvl1pPr marL="0" indent="0" algn="l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buFont typeface="Wingdings 2" pitchFamily="18" charset="2"/>
              <a:buChar char=""/>
              <a:defRPr kumimoji="0" lang="ru-RU" altLang="en-US" sz="26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85000"/>
              <a:buFont typeface="Wingdings 2" pitchFamily="18" charset="2"/>
              <a:buChar char=""/>
              <a:defRPr kumimoji="0" lang="ru-RU" altLang="en-US" sz="24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 2" pitchFamily="18" charset="2"/>
              <a:buChar char=""/>
              <a:defRPr kumimoji="0" lang="ru-RU" altLang="en-US" sz="21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65000"/>
              <a:buFont typeface="Wingdings 2" pitchFamily="18" charset="2"/>
              <a:buChar char=""/>
              <a:defRPr kumimoji="0" lang="ru-RU" altLang="en-US" sz="20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kumimoji="0" lang="ru-RU" altLang="en-US" sz="20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210312" algn="l" rtl="0" eaLnBrk="1" latinLnBrk="0" hangingPunct="1">
              <a:spcBef>
                <a:spcPct val="20000"/>
              </a:spcBef>
              <a:buClr>
                <a:schemeClr val="accent5"/>
              </a:buClr>
              <a:buSzPct val="80000"/>
              <a:buFont typeface="Wingdings 2"/>
              <a:buChar char=""/>
              <a:defRPr kumimoji="0"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20240" indent="-182880" algn="l" rtl="0" eaLnBrk="1" latinLnBrk="0" hangingPunct="1">
              <a:spcBef>
                <a:spcPct val="20000"/>
              </a:spcBef>
              <a:buClr>
                <a:schemeClr val="accent6"/>
              </a:buClr>
              <a:buSzPct val="80000"/>
              <a:buFont typeface="Wingdings 2"/>
              <a:buChar char=""/>
              <a:defRPr kumimoji="0" lang="ru-RU" altLang="en-US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194560" indent="-182880" algn="l" rtl="0" eaLnBrk="1" latinLnBrk="0" hangingPunct="1">
              <a:spcBef>
                <a:spcPct val="20000"/>
              </a:spcBef>
              <a:buClr>
                <a:schemeClr val="tx2"/>
              </a:buClr>
              <a:buChar char="•"/>
              <a:defRPr kumimoji="0" lang="ru-RU" altLang="en-US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468880" indent="-182880" algn="l" rtl="0" eaLnBrk="1" latinLnBrk="0" hangingPunct="1">
              <a:spcBef>
                <a:spcPct val="20000"/>
              </a:spcBef>
              <a:buClr>
                <a:schemeClr val="tx2"/>
              </a:buClr>
              <a:buFontTx/>
              <a:buChar char="•"/>
              <a:defRPr kumimoji="0" lang="ru-RU" altLang="en-US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>
              <a:buNone/>
            </a:pPr>
            <a:endParaRPr sz="1400"/>
          </a:p>
          <a:p>
            <a:pPr marL="0" lvl="0" indent="0" eaLnBrk="1" hangingPunct="1">
              <a:buNone/>
            </a:pPr>
            <a:endParaRPr sz="1400"/>
          </a:p>
        </p:txBody>
      </p:sp>
      <p:sp>
        <p:nvSpPr>
          <p:cNvPr id="8196" name="Содержимое 4"/>
          <p:cNvSpPr>
            <a:spLocks noGrp="1"/>
          </p:cNvSpPr>
          <p:nvPr>
            <p:ph sz="half" idx="4294967295"/>
          </p:nvPr>
        </p:nvSpPr>
        <p:spPr>
          <a:xfrm>
            <a:off x="4214813" y="1500188"/>
            <a:ext cx="4471987" cy="5143500"/>
          </a:xfrm>
        </p:spPr>
        <p:txBody>
          <a:bodyPr vert="horz" wrap="square" lIns="91440" tIns="0" rIns="91440" bIns="45720" numCol="1" anchor="t" anchorCtr="0" compatLnSpc="1">
            <a:prstTxWarp prst="textNoShape">
              <a:avLst/>
            </a:prstTxWarp>
          </a:bodyPr>
          <a:lstStyle>
            <a:lvl1pPr marL="273050" indent="-2730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buFont typeface="Wingdings 2" pitchFamily="18" charset="2"/>
              <a:buChar char=""/>
              <a:defRPr kumimoji="0" lang="ru-RU" altLang="en-US" sz="2200" b="0" i="0" u="none">
                <a:solidFill>
                  <a:schemeClr val="tx1"/>
                </a:solidFill>
                <a:latin typeface="Constantia" pitchFamily="18" charset="0"/>
              </a:defRPr>
            </a:lvl1pPr>
            <a:lvl2pPr marL="742950" indent="-285750" algn="l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85000"/>
              <a:buFont typeface="Wingdings 2" pitchFamily="18" charset="2"/>
              <a:buChar char=""/>
              <a:defRPr kumimoji="0" lang="ru-RU" altLang="en-US" sz="2000" b="0" i="0" u="none">
                <a:solidFill>
                  <a:schemeClr val="tx1"/>
                </a:solidFill>
                <a:latin typeface="Constantia" pitchFamily="18" charset="0"/>
              </a:defRPr>
            </a:lvl2pPr>
            <a:lvl3pPr marL="1143000" indent="-228600" algn="l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 2" pitchFamily="18" charset="2"/>
              <a:buChar char=""/>
              <a:defRPr kumimoji="0" lang="ru-RU" altLang="en-US" sz="1900" b="0" i="0" u="none">
                <a:solidFill>
                  <a:schemeClr val="tx1"/>
                </a:solidFill>
                <a:latin typeface="Constantia" pitchFamily="18" charset="0"/>
              </a:defRPr>
            </a:lvl3pPr>
            <a:lvl4pPr marL="1600200" indent="-228600" algn="l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65000"/>
              <a:buFont typeface="Wingdings 2" pitchFamily="18" charset="2"/>
              <a:buChar char=""/>
              <a:defRPr kumimoji="0" lang="ru-RU" altLang="en-US" sz="1800" b="0" i="0" u="none">
                <a:solidFill>
                  <a:schemeClr val="tx1"/>
                </a:solidFill>
                <a:latin typeface="Constantia" pitchFamily="18" charset="0"/>
              </a:defRPr>
            </a:lvl4pPr>
            <a:lvl5pPr marL="2057400" indent="-228600" algn="l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kumimoji="0" lang="ru-RU" altLang="en-US" sz="1800" b="0" i="0" u="none">
                <a:solidFill>
                  <a:schemeClr val="tx1"/>
                </a:solidFill>
                <a:latin typeface="Constantia" pitchFamily="18" charset="0"/>
              </a:defRPr>
            </a:lvl5pPr>
          </a:lstStyle>
          <a:p>
            <a:pPr marL="274320" marR="0" lvl="0" indent="-274320" eaLnBrk="1" hangingPunct="1">
              <a:lnSpc>
                <a:spcPct val="80000"/>
              </a:lnSpc>
              <a:buNone/>
            </a:pPr>
            <a:r>
              <a:rPr sz="1800"/>
              <a:t> </a:t>
            </a:r>
            <a:endParaRPr sz="1800"/>
          </a:p>
          <a:p>
            <a:pPr marL="274320" marR="0" lvl="0" indent="-274320" eaLnBrk="1" hangingPunct="1">
              <a:lnSpc>
                <a:spcPct val="80000"/>
              </a:lnSpc>
            </a:pPr>
            <a:r>
              <a:rPr sz="1800">
                <a:latin typeface="Calibri" pitchFamily="34" charset="0"/>
              </a:rPr>
              <a:t>Пластилин даёт уникальные возможности проводить интересные игры с пользой для общего развития ребёнка. Покажите малышу все чудеса пластилинового мира, заинтересуйте его, и вы удивитесь, как быстро детские пальчики начнут создавать сначала неуклюжие, а потом всё более сложные фигурки.</a:t>
            </a:r>
            <a:endParaRPr sz="1800">
              <a:latin typeface="Calibri" pitchFamily="34" charset="0"/>
            </a:endParaRPr>
          </a:p>
          <a:p>
            <a:pPr marL="274320" marR="0" lvl="0" indent="-274320" eaLnBrk="1" hangingPunct="1">
              <a:lnSpc>
                <a:spcPct val="80000"/>
              </a:lnSpc>
            </a:pPr>
            <a:r>
              <a:rPr sz="1800">
                <a:latin typeface="Calibri" pitchFamily="34" charset="0"/>
              </a:rPr>
              <a:t>На столе появится один пластилиновый домик, а затем и целый город. Во время игры с пластилином вы можете читать сказку, а юный скульптор – творить наиболее понравившихся ему персонажей.</a:t>
            </a:r>
            <a:endParaRPr sz="1800">
              <a:latin typeface="Calibri" pitchFamily="34" charset="0"/>
            </a:endParaRPr>
          </a:p>
          <a:p>
            <a:pPr marL="274320" marR="0" lvl="0" indent="-274320" eaLnBrk="1" hangingPunct="1">
              <a:lnSpc>
                <a:spcPct val="80000"/>
              </a:lnSpc>
            </a:pPr>
            <a:r>
              <a:rPr sz="1800">
                <a:latin typeface="Calibri" pitchFamily="34" charset="0"/>
              </a:rPr>
              <a:t>Не сдерживайте фантазию ребёнка – среди вылепленных им образцов могут оказаться существа из его собственного волшебного мира. По рассказам о них вы сможете лучше понять характер своего малыша.</a:t>
            </a:r>
            <a:endParaRPr sz="1800">
              <a:latin typeface="Calibri" pitchFamily="34" charset="0"/>
            </a:endParaRPr>
          </a:p>
        </p:txBody>
      </p:sp>
      <p:pic>
        <p:nvPicPr>
          <p:cNvPr id="8197" name="Picture 2" descr="G:\ВСЕ ФОТО\палата 6\Изображение 245.jpg"/>
          <p:cNvPicPr/>
          <p:nvPr/>
        </p:nvPicPr>
        <p:blipFill>
          <a:blip r:embed="rId2"/>
          <a:stretch>
            <a:fillRect/>
          </a:stretch>
        </p:blipFill>
        <p:spPr>
          <a:xfrm>
            <a:off x="261938" y="2286000"/>
            <a:ext cx="3619500" cy="2714625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/>
</p:sld>
</file>

<file path=ppt/slides/slide5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9218" name="Заголовок 1"/>
          <p:cNvSpPr/>
          <p:nvPr>
            <p:ph type="title" idx="4294967295"/>
          </p:nvPr>
        </p:nvSpPr>
        <p:spPr>
          <a:xfrm>
            <a:off x="1928812" y="428625"/>
            <a:ext cx="5357812" cy="714375"/>
          </a:xfrm>
          <a:prstGeom prst="rect">
            <a:avLst/>
          </a:prstGeom>
          <a:noFill/>
          <a:ln>
            <a:miter lim="800000"/>
          </a:ln>
        </p:spPr>
        <p:txBody>
          <a:bodyPr vert="horz" wrap="square" lIns="0" tIns="45720" rIns="0" bIns="0" anchor="b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5000" b="0" i="0" u="none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5000">
                <a:solidFill>
                  <a:schemeClr val="tx2"/>
                </a:solidFill>
                <a:latin typeface="Calibri" pitchFamily="34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5000">
                <a:solidFill>
                  <a:schemeClr val="tx2"/>
                </a:solidFill>
                <a:latin typeface="Calibri" pitchFamily="34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5000">
                <a:solidFill>
                  <a:schemeClr val="tx2"/>
                </a:solidFill>
                <a:latin typeface="Calibri" pitchFamily="34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5000">
                <a:solidFill>
                  <a:schemeClr val="tx2"/>
                </a:solidFill>
                <a:latin typeface="Calibri" pitchFamily="34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lang="ru-RU" altLang="en-US" sz="5000">
                <a:solidFill>
                  <a:schemeClr val="tx2"/>
                </a:solidFill>
                <a:latin typeface="Calibri" pitchFamily="34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lang="ru-RU" altLang="en-US" sz="5000">
                <a:solidFill>
                  <a:schemeClr val="tx2"/>
                </a:solidFill>
                <a:latin typeface="Calibri" pitchFamily="34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lang="ru-RU" altLang="en-US" sz="5000">
                <a:solidFill>
                  <a:schemeClr val="tx2"/>
                </a:solidFill>
                <a:latin typeface="Calibri" pitchFamily="34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lang="ru-RU" altLang="en-US" sz="5000">
                <a:solidFill>
                  <a:schemeClr val="tx2"/>
                </a:solidFill>
                <a:latin typeface="Calibri" pitchFamily="34" charset="0"/>
              </a:defRPr>
            </a:lvl9pPr>
          </a:lstStyle>
          <a:p>
            <a:pPr lvl="0" algn="ctr" eaLnBrk="1" hangingPunct="1"/>
            <a:r>
              <a:rPr sz="2400" b="1">
                <a:solidFill>
                  <a:srgbClr val="002060"/>
                </a:solidFill>
              </a:rPr>
              <a:t>РИСОВАНИЕ, ШТРИХОВКА</a:t>
            </a:r>
            <a:endParaRPr sz="2400" b="1">
              <a:solidFill>
                <a:srgbClr val="002060"/>
              </a:solidFill>
            </a:endParaRPr>
          </a:p>
        </p:txBody>
      </p:sp>
      <p:sp>
        <p:nvSpPr>
          <p:cNvPr id="9219" name="Содержимое 2"/>
          <p:cNvSpPr>
            <a:spLocks noGrp="1"/>
          </p:cNvSpPr>
          <p:nvPr>
            <p:ph sz="half" idx="4294967295"/>
          </p:nvPr>
        </p:nvSpPr>
        <p:spPr>
          <a:xfrm>
            <a:off x="4286250" y="1714500"/>
            <a:ext cx="4400550" cy="4357688"/>
          </a:xfrm>
        </p:spPr>
        <p:txBody>
          <a:bodyPr vert="horz" wrap="square" lIns="91440" tIns="0" rIns="91440" bIns="45720" numCol="1" anchor="t" anchorCtr="0" compatLnSpc="1">
            <a:prstTxWarp prst="textNoShape">
              <a:avLst/>
            </a:prstTxWarp>
          </a:bodyPr>
          <a:lstStyle>
            <a:lvl1pPr marL="273050" indent="-2730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buFont typeface="Wingdings 2" pitchFamily="18" charset="2"/>
              <a:buChar char=""/>
              <a:defRPr kumimoji="0" lang="ru-RU" altLang="en-US" sz="2200" b="0" i="0" u="none">
                <a:solidFill>
                  <a:schemeClr val="tx1"/>
                </a:solidFill>
                <a:latin typeface="Constantia" pitchFamily="18" charset="0"/>
              </a:defRPr>
            </a:lvl1pPr>
            <a:lvl2pPr marL="742950" indent="-285750" algn="l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85000"/>
              <a:buFont typeface="Wingdings 2" pitchFamily="18" charset="2"/>
              <a:buChar char=""/>
              <a:defRPr kumimoji="0" lang="ru-RU" altLang="en-US" sz="2000" b="0" i="0" u="none">
                <a:solidFill>
                  <a:schemeClr val="tx1"/>
                </a:solidFill>
                <a:latin typeface="Constantia" pitchFamily="18" charset="0"/>
              </a:defRPr>
            </a:lvl2pPr>
            <a:lvl3pPr marL="1143000" indent="-228600" algn="l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 2" pitchFamily="18" charset="2"/>
              <a:buChar char=""/>
              <a:defRPr kumimoji="0" lang="ru-RU" altLang="en-US" sz="1900" b="0" i="0" u="none">
                <a:solidFill>
                  <a:schemeClr val="tx1"/>
                </a:solidFill>
                <a:latin typeface="Constantia" pitchFamily="18" charset="0"/>
              </a:defRPr>
            </a:lvl3pPr>
            <a:lvl4pPr marL="1600200" indent="-228600" algn="l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65000"/>
              <a:buFont typeface="Wingdings 2" pitchFamily="18" charset="2"/>
              <a:buChar char=""/>
              <a:defRPr kumimoji="0" lang="ru-RU" altLang="en-US" sz="1800" b="0" i="0" u="none">
                <a:solidFill>
                  <a:schemeClr val="tx1"/>
                </a:solidFill>
                <a:latin typeface="Constantia" pitchFamily="18" charset="0"/>
              </a:defRPr>
            </a:lvl4pPr>
            <a:lvl5pPr marL="2057400" indent="-228600" algn="l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kumimoji="0" lang="ru-RU" altLang="en-US" sz="1800" b="0" i="0" u="none">
                <a:solidFill>
                  <a:schemeClr val="tx1"/>
                </a:solidFill>
                <a:latin typeface="Constantia" pitchFamily="18" charset="0"/>
              </a:defRPr>
            </a:lvl5pPr>
          </a:lstStyle>
          <a:p>
            <a:pPr marL="274320" marR="0" lvl="0" indent="-274320" eaLnBrk="1" hangingPunct="1">
              <a:lnSpc>
                <a:spcPct val="80000"/>
              </a:lnSpc>
              <a:buNone/>
            </a:pPr>
            <a:r>
              <a:rPr sz="1800"/>
              <a:t> </a:t>
            </a:r>
            <a:endParaRPr sz="1800"/>
          </a:p>
          <a:p>
            <a:pPr marL="274320" marR="0" lvl="0" indent="-274320" eaLnBrk="1" hangingPunct="1">
              <a:lnSpc>
                <a:spcPct val="80000"/>
              </a:lnSpc>
            </a:pPr>
            <a:r>
              <a:rPr sz="1800">
                <a:latin typeface="Calibri" pitchFamily="34" charset="0"/>
              </a:rPr>
              <a:t>Рисование – занятие, любимое всеми детьми и очень полезное. Чем чаще ребёнок держит в руках карандаш или кисть, тем легче будет ему выводить свои первые буквы и слова. Проявляйте изобретательность, используйте любую возможность: рисуйте с ребенком на бумаге и картоне, на снегу и песке, на запотевшем окне и асфальте.</a:t>
            </a:r>
            <a:endParaRPr sz="1800">
              <a:latin typeface="Calibri" pitchFamily="34" charset="0"/>
            </a:endParaRPr>
          </a:p>
          <a:p>
            <a:pPr marL="274320" marR="0" lvl="0" indent="-274320" eaLnBrk="1" hangingPunct="1">
              <a:lnSpc>
                <a:spcPct val="80000"/>
              </a:lnSpc>
            </a:pPr>
            <a:r>
              <a:rPr sz="1800">
                <a:latin typeface="Calibri" pitchFamily="34" charset="0"/>
              </a:rPr>
              <a:t>Предлагайте ребенку штриховать различные фигуры прямыми линиями, обводить рисунки по контуру, срисовывать по образцу, продолжать заданный узор, дорисовывать вторую половинку изображения – развивайте творческое воображение, зрительную память и цветоощущение у малыша.</a:t>
            </a:r>
            <a:endParaRPr sz="1800">
              <a:latin typeface="Calibri" pitchFamily="34" charset="0"/>
            </a:endParaRPr>
          </a:p>
          <a:p>
            <a:pPr marL="274320" marR="0" lvl="0" indent="-274320" eaLnBrk="1" hangingPunct="1">
              <a:lnSpc>
                <a:spcPct val="80000"/>
              </a:lnSpc>
              <a:buNone/>
            </a:pPr>
            <a:endParaRPr sz="1800">
              <a:latin typeface="Calibri" pitchFamily="34" charset="0"/>
            </a:endParaRPr>
          </a:p>
          <a:p>
            <a:pPr marL="274320" marR="0" lvl="0" indent="-274320" eaLnBrk="1" hangingPunct="1">
              <a:lnSpc>
                <a:spcPct val="80000"/>
              </a:lnSpc>
            </a:pPr>
            <a:endParaRPr sz="1800"/>
          </a:p>
        </p:txBody>
      </p:sp>
      <p:pic>
        <p:nvPicPr>
          <p:cNvPr id="9220" name="Picture 2" descr="G:\ВСЕ ФОТО\палата 6\Изображение 247.jpg"/>
          <p:cNvPicPr/>
          <p:nvPr/>
        </p:nvPicPr>
        <p:blipFill>
          <a:blip r:embed="rId2"/>
          <a:stretch>
            <a:fillRect/>
          </a:stretch>
        </p:blipFill>
        <p:spPr>
          <a:xfrm>
            <a:off x="428625" y="1500188"/>
            <a:ext cx="3048000" cy="2286000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9221" name="Picture 3" descr="G:\ВСЕ ФОТО\палата 6\Изображение 246.jpg"/>
          <p:cNvPicPr/>
          <p:nvPr/>
        </p:nvPicPr>
        <p:blipFill>
          <a:blip r:embed="rId3"/>
          <a:stretch>
            <a:fillRect/>
          </a:stretch>
        </p:blipFill>
        <p:spPr>
          <a:xfrm>
            <a:off x="428625" y="3857625"/>
            <a:ext cx="3048000" cy="2286000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/>
</p:sld>
</file>

<file path=ppt/slides/slide6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0242" name="Содержимое 2"/>
          <p:cNvSpPr>
            <a:spLocks noGrp="1"/>
          </p:cNvSpPr>
          <p:nvPr>
            <p:ph sz="half" idx="4294967295"/>
          </p:nvPr>
        </p:nvSpPr>
        <p:spPr>
          <a:xfrm>
            <a:off x="4071938" y="571500"/>
            <a:ext cx="4614862" cy="6000750"/>
          </a:xfrm>
        </p:spPr>
        <p:txBody>
          <a:bodyPr vert="horz" wrap="square" lIns="91440" tIns="0" rIns="91440" bIns="45720" numCol="1" anchor="t" anchorCtr="0" compatLnSpc="1">
            <a:prstTxWarp prst="textNoShape">
              <a:avLst/>
            </a:prstTxWarp>
          </a:bodyPr>
          <a:lstStyle>
            <a:lvl1pPr marL="273050" indent="-2730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buFont typeface="Wingdings 2" pitchFamily="18" charset="2"/>
              <a:buChar char=""/>
              <a:defRPr kumimoji="0" lang="ru-RU" altLang="en-US" sz="2200" b="0" i="0" u="none">
                <a:solidFill>
                  <a:schemeClr val="tx1"/>
                </a:solidFill>
                <a:latin typeface="Constantia" pitchFamily="18" charset="0"/>
              </a:defRPr>
            </a:lvl1pPr>
            <a:lvl2pPr marL="742950" indent="-285750" algn="l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85000"/>
              <a:buFont typeface="Wingdings 2" pitchFamily="18" charset="2"/>
              <a:buChar char=""/>
              <a:defRPr kumimoji="0" lang="ru-RU" altLang="en-US" sz="2000" b="0" i="0" u="none">
                <a:solidFill>
                  <a:schemeClr val="tx1"/>
                </a:solidFill>
                <a:latin typeface="Constantia" pitchFamily="18" charset="0"/>
              </a:defRPr>
            </a:lvl2pPr>
            <a:lvl3pPr marL="1143000" indent="-228600" algn="l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 2" pitchFamily="18" charset="2"/>
              <a:buChar char=""/>
              <a:defRPr kumimoji="0" lang="ru-RU" altLang="en-US" sz="1900" b="0" i="0" u="none">
                <a:solidFill>
                  <a:schemeClr val="tx1"/>
                </a:solidFill>
                <a:latin typeface="Constantia" pitchFamily="18" charset="0"/>
              </a:defRPr>
            </a:lvl3pPr>
            <a:lvl4pPr marL="1600200" indent="-228600" algn="l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65000"/>
              <a:buFont typeface="Wingdings 2" pitchFamily="18" charset="2"/>
              <a:buChar char=""/>
              <a:defRPr kumimoji="0" lang="ru-RU" altLang="en-US" sz="1800" b="0" i="0" u="none">
                <a:solidFill>
                  <a:schemeClr val="tx1"/>
                </a:solidFill>
                <a:latin typeface="Constantia" pitchFamily="18" charset="0"/>
              </a:defRPr>
            </a:lvl4pPr>
            <a:lvl5pPr marL="2057400" indent="-228600" algn="l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kumimoji="0" lang="ru-RU" altLang="en-US" sz="1800" b="0" i="0" u="none">
                <a:solidFill>
                  <a:schemeClr val="tx1"/>
                </a:solidFill>
                <a:latin typeface="Constantia" pitchFamily="18" charset="0"/>
              </a:defRPr>
            </a:lvl5pPr>
          </a:lstStyle>
          <a:p>
            <a:pPr marL="274320" marR="0" lvl="0" indent="-274320" eaLnBrk="1" hangingPunct="1">
              <a:lnSpc>
                <a:spcPct val="80000"/>
              </a:lnSpc>
              <a:buNone/>
            </a:pPr>
            <a:r>
              <a:rPr sz="700"/>
              <a:t> </a:t>
            </a:r>
            <a:endParaRPr sz="700"/>
          </a:p>
          <a:p>
            <a:pPr marL="274320" marR="0" lvl="0" indent="-274320" eaLnBrk="1" hangingPunct="1">
              <a:lnSpc>
                <a:spcPct val="80000"/>
              </a:lnSpc>
            </a:pPr>
            <a:r>
              <a:rPr sz="1800">
                <a:latin typeface="Calibri" pitchFamily="34" charset="0"/>
              </a:rPr>
              <a:t>Помогите вашему малышу узнать, как обычная бумага превращается в забавные объемные игрушки. Пусть ребенок сам скомкает листы белой бумаги, а затем обмотает их цветными нитками. Вот и готовы мячики для игры: попробуйте вместе кидать их в корзину или в мишень. Сшив, склеив или просто связав мячики между собой, можно получить причудливые объемные игрушки.</a:t>
            </a:r>
            <a:endParaRPr sz="1800">
              <a:latin typeface="Calibri" pitchFamily="34" charset="0"/>
            </a:endParaRPr>
          </a:p>
          <a:p>
            <a:pPr marL="274320" marR="0" lvl="0" indent="-274320" eaLnBrk="1" hangingPunct="1">
              <a:lnSpc>
                <a:spcPct val="80000"/>
              </a:lnSpc>
            </a:pPr>
            <a:r>
              <a:rPr sz="1800">
                <a:latin typeface="Calibri" pitchFamily="34" charset="0"/>
              </a:rPr>
              <a:t>Развитию точных движений и памяти помогает плетение ковриков из бумажных полос, складывание корабликов, самолетиков и других фигурок. Очень важно, чтобы взрослый несколько раз, не спеша, показал ребенку последовательность действий. Освоив элементарные движения , малыш начнет и сам мастерить игрушки.</a:t>
            </a:r>
            <a:endParaRPr sz="1800">
              <a:latin typeface="Calibri" pitchFamily="34" charset="0"/>
            </a:endParaRPr>
          </a:p>
          <a:p>
            <a:pPr marL="274320" marR="0" lvl="0" indent="-274320" eaLnBrk="1" hangingPunct="1">
              <a:lnSpc>
                <a:spcPct val="80000"/>
              </a:lnSpc>
            </a:pPr>
            <a:r>
              <a:rPr sz="1800">
                <a:latin typeface="Calibri" pitchFamily="34" charset="0"/>
              </a:rPr>
              <a:t>Бумага(особенно цветная) может стать основой многих интересных и полезных игр. Например, вырезание различных фигур научит ребенка уверенно пользоваться ножницами и познакомит с понятием о симметрии</a:t>
            </a:r>
            <a:r>
              <a:rPr sz="700"/>
              <a:t>.</a:t>
            </a:r>
            <a:endParaRPr sz="700"/>
          </a:p>
        </p:txBody>
      </p:sp>
      <p:pic>
        <p:nvPicPr>
          <p:cNvPr id="10243" name="Picture 2" descr="G:\ВСЕ ФОТО\палата 6\Изображение 257.jpg"/>
          <p:cNvPicPr/>
          <p:nvPr/>
        </p:nvPicPr>
        <p:blipFill>
          <a:blip r:embed="rId2"/>
          <a:stretch>
            <a:fillRect/>
          </a:stretch>
        </p:blipFill>
        <p:spPr>
          <a:xfrm>
            <a:off x="571500" y="3643312"/>
            <a:ext cx="3000375" cy="2249488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10244" name="Picture 3" descr="G:\ВСЕ ФОТО\палата 6\Изображение 258.jpg"/>
          <p:cNvPicPr/>
          <p:nvPr/>
        </p:nvPicPr>
        <p:blipFill>
          <a:blip r:embed="rId3"/>
          <a:stretch>
            <a:fillRect/>
          </a:stretch>
        </p:blipFill>
        <p:spPr>
          <a:xfrm>
            <a:off x="714375" y="1143000"/>
            <a:ext cx="2762250" cy="2071688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/>
</p:sld>
</file>

<file path=ppt/slides/slide7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1266" name="Заголовок 1"/>
          <p:cNvSpPr/>
          <p:nvPr>
            <p:ph type="title" idx="4294967295"/>
          </p:nvPr>
        </p:nvSpPr>
        <p:spPr>
          <a:xfrm>
            <a:off x="642938" y="571500"/>
            <a:ext cx="5886450" cy="1162050"/>
          </a:xfrm>
          <a:prstGeom prst="rect">
            <a:avLst/>
          </a:prstGeom>
          <a:noFill/>
          <a:ln>
            <a:miter lim="800000"/>
          </a:ln>
        </p:spPr>
        <p:txBody>
          <a:bodyPr vert="horz" wrap="square" lIns="0" tIns="45720" rIns="0" bIns="0" anchor="b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5000" b="0" i="0" u="none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5000">
                <a:solidFill>
                  <a:schemeClr val="tx2"/>
                </a:solidFill>
                <a:latin typeface="Calibri" pitchFamily="34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5000">
                <a:solidFill>
                  <a:schemeClr val="tx2"/>
                </a:solidFill>
                <a:latin typeface="Calibri" pitchFamily="34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5000">
                <a:solidFill>
                  <a:schemeClr val="tx2"/>
                </a:solidFill>
                <a:latin typeface="Calibri" pitchFamily="34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5000">
                <a:solidFill>
                  <a:schemeClr val="tx2"/>
                </a:solidFill>
                <a:latin typeface="Calibri" pitchFamily="34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lang="ru-RU" altLang="en-US" sz="5000">
                <a:solidFill>
                  <a:schemeClr val="tx2"/>
                </a:solidFill>
                <a:latin typeface="Calibri" pitchFamily="34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lang="ru-RU" altLang="en-US" sz="5000">
                <a:solidFill>
                  <a:schemeClr val="tx2"/>
                </a:solidFill>
                <a:latin typeface="Calibri" pitchFamily="34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lang="ru-RU" altLang="en-US" sz="5000">
                <a:solidFill>
                  <a:schemeClr val="tx2"/>
                </a:solidFill>
                <a:latin typeface="Calibri" pitchFamily="34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lang="ru-RU" altLang="en-US" sz="5000">
                <a:solidFill>
                  <a:schemeClr val="tx2"/>
                </a:solidFill>
                <a:latin typeface="Calibri" pitchFamily="34" charset="0"/>
              </a:defRPr>
            </a:lvl9pPr>
          </a:lstStyle>
          <a:p>
            <a:pPr lvl="0" eaLnBrk="1" hangingPunct="1"/>
            <a:r>
              <a:rPr sz="2600"/>
              <a:t>ЭТО ПОЛЕЗНО ПРОЧИТАТЬ:</a:t>
            </a:r>
            <a:br>
              <a:rPr sz="2600"/>
            </a:br>
            <a:endParaRPr sz="2600"/>
          </a:p>
        </p:txBody>
      </p:sp>
      <p:sp>
        <p:nvSpPr>
          <p:cNvPr id="11267" name="Содержимое 2"/>
          <p:cNvSpPr>
            <a:spLocks noGrp="1"/>
          </p:cNvSpPr>
          <p:nvPr>
            <p:ph sz="half" idx="4294967295"/>
          </p:nvPr>
        </p:nvSpPr>
        <p:spPr>
          <a:xfrm>
            <a:off x="571500" y="1676400"/>
            <a:ext cx="8115300" cy="4572000"/>
          </a:xfrm>
        </p:spPr>
        <p:txBody>
          <a:bodyPr vert="horz" wrap="square" lIns="91440" tIns="0" rIns="91440" bIns="45720" numCol="1" anchor="t" anchorCtr="0" compatLnSpc="1">
            <a:prstTxWarp prst="textNoShape">
              <a:avLst/>
            </a:prstTxWarp>
          </a:bodyPr>
          <a:lstStyle>
            <a:lvl1pPr marL="273050" indent="-2730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buFont typeface="Wingdings 2" pitchFamily="18" charset="2"/>
              <a:buChar char=""/>
              <a:defRPr kumimoji="0" lang="ru-RU" altLang="en-US" sz="2200" b="0" i="0" u="none">
                <a:solidFill>
                  <a:schemeClr val="tx1"/>
                </a:solidFill>
                <a:latin typeface="Constantia" pitchFamily="18" charset="0"/>
              </a:defRPr>
            </a:lvl1pPr>
            <a:lvl2pPr marL="742950" indent="-285750" algn="l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85000"/>
              <a:buFont typeface="Wingdings 2" pitchFamily="18" charset="2"/>
              <a:buChar char=""/>
              <a:defRPr kumimoji="0" lang="ru-RU" altLang="en-US" sz="2000" b="0" i="0" u="none">
                <a:solidFill>
                  <a:schemeClr val="tx1"/>
                </a:solidFill>
                <a:latin typeface="Constantia" pitchFamily="18" charset="0"/>
              </a:defRPr>
            </a:lvl2pPr>
            <a:lvl3pPr marL="1143000" indent="-228600" algn="l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 2" pitchFamily="18" charset="2"/>
              <a:buChar char=""/>
              <a:defRPr kumimoji="0" lang="ru-RU" altLang="en-US" sz="1900" b="0" i="0" u="none">
                <a:solidFill>
                  <a:schemeClr val="tx1"/>
                </a:solidFill>
                <a:latin typeface="Constantia" pitchFamily="18" charset="0"/>
              </a:defRPr>
            </a:lvl3pPr>
            <a:lvl4pPr marL="1600200" indent="-228600" algn="l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65000"/>
              <a:buFont typeface="Wingdings 2" pitchFamily="18" charset="2"/>
              <a:buChar char=""/>
              <a:defRPr kumimoji="0" lang="ru-RU" altLang="en-US" sz="1800" b="0" i="0" u="none">
                <a:solidFill>
                  <a:schemeClr val="tx1"/>
                </a:solidFill>
                <a:latin typeface="Constantia" pitchFamily="18" charset="0"/>
              </a:defRPr>
            </a:lvl4pPr>
            <a:lvl5pPr marL="2057400" indent="-228600" algn="l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kumimoji="0" lang="ru-RU" altLang="en-US" sz="1800" b="0" i="0" u="none">
                <a:solidFill>
                  <a:schemeClr val="tx1"/>
                </a:solidFill>
                <a:latin typeface="Constantia" pitchFamily="18" charset="0"/>
              </a:defRPr>
            </a:lvl5pPr>
          </a:lstStyle>
          <a:p>
            <a:pPr marL="274320" marR="0" lvl="0" indent="-274320" eaLnBrk="1" hangingPunct="1">
              <a:lnSpc>
                <a:spcPct val="80000"/>
              </a:lnSpc>
              <a:buNone/>
            </a:pPr>
            <a:r>
              <a:rPr sz="1800"/>
              <a:t> </a:t>
            </a:r>
            <a:endParaRPr sz="1800"/>
          </a:p>
          <a:p>
            <a:pPr marL="274320" marR="0" lvl="0" indent="-274320" eaLnBrk="1" hangingPunct="1">
              <a:lnSpc>
                <a:spcPct val="80000"/>
              </a:lnSpc>
              <a:buNone/>
            </a:pPr>
            <a:r>
              <a:rPr sz="1800"/>
              <a:t> </a:t>
            </a:r>
            <a:endParaRPr sz="1800">
              <a:latin typeface="Comic Sans MS" pitchFamily="66" charset="0"/>
            </a:endParaRPr>
          </a:p>
          <a:p>
            <a:pPr marL="274320" marR="0" lvl="0" indent="-274320" eaLnBrk="1" hangingPunct="1">
              <a:lnSpc>
                <a:spcPct val="80000"/>
              </a:lnSpc>
            </a:pPr>
            <a:r>
              <a:rPr sz="1800">
                <a:latin typeface="Calibri" pitchFamily="34" charset="0"/>
              </a:rPr>
              <a:t>В ЦВЫНТАРНЫЙ                                                                        </a:t>
            </a:r>
            <a:endParaRPr sz="1800">
              <a:latin typeface="Calibri" pitchFamily="34" charset="0"/>
            </a:endParaRPr>
          </a:p>
          <a:p>
            <a:pPr marL="274320" marR="0" lvl="0" indent="-274320" eaLnBrk="1" hangingPunct="1">
              <a:lnSpc>
                <a:spcPct val="80000"/>
              </a:lnSpc>
            </a:pPr>
            <a:r>
              <a:rPr sz="1800">
                <a:latin typeface="Calibri" pitchFamily="34" charset="0"/>
              </a:rPr>
              <a:t> </a:t>
            </a:r>
            <a:r>
              <a:rPr sz="1800">
                <a:latin typeface="Calibri" pitchFamily="34" charset="0"/>
              </a:rPr>
              <a:t>« ИГРАЕМ ПАЛЬЧИКАМИ И РАЗВИВАЕМ РЕЧЬ»</a:t>
            </a:r>
            <a:endParaRPr sz="1800">
              <a:latin typeface="Calibri" pitchFamily="34" charset="0"/>
            </a:endParaRPr>
          </a:p>
          <a:p>
            <a:pPr marL="274320" marR="0" lvl="0" indent="-274320" eaLnBrk="1" hangingPunct="1">
              <a:lnSpc>
                <a:spcPct val="80000"/>
              </a:lnSpc>
            </a:pPr>
            <a:r>
              <a:rPr sz="1800">
                <a:latin typeface="Calibri" pitchFamily="34" charset="0"/>
              </a:rPr>
              <a:t> </a:t>
            </a:r>
            <a:endParaRPr sz="1800">
              <a:latin typeface="Calibri" pitchFamily="34" charset="0"/>
            </a:endParaRPr>
          </a:p>
          <a:p>
            <a:pPr marL="274320" marR="0" lvl="0" indent="-274320" eaLnBrk="1" hangingPunct="1">
              <a:lnSpc>
                <a:spcPct val="80000"/>
              </a:lnSpc>
            </a:pPr>
            <a:r>
              <a:rPr sz="1800">
                <a:latin typeface="Calibri" pitchFamily="34" charset="0"/>
              </a:rPr>
              <a:t>А. БЕЛАЯ, В. МИРЯСОВА </a:t>
            </a:r>
            <a:endParaRPr sz="1800">
              <a:latin typeface="Calibri" pitchFamily="34" charset="0"/>
            </a:endParaRPr>
          </a:p>
          <a:p>
            <a:pPr marL="274320" marR="0" lvl="0" indent="-274320" eaLnBrk="1" hangingPunct="1">
              <a:lnSpc>
                <a:spcPct val="80000"/>
              </a:lnSpc>
            </a:pPr>
            <a:r>
              <a:rPr sz="1800">
                <a:latin typeface="Calibri" pitchFamily="34" charset="0"/>
              </a:rPr>
              <a:t>« ПАЛЬЧИКОВЫЕ ИГРЫ ДЛЯ РАЗВИТИЯ РЕЧИ ДОШКОЛЬНИКОВ»</a:t>
            </a:r>
            <a:endParaRPr sz="1800">
              <a:latin typeface="Calibri" pitchFamily="34" charset="0"/>
            </a:endParaRPr>
          </a:p>
          <a:p>
            <a:pPr marL="274320" marR="0" lvl="0" indent="-274320" eaLnBrk="1" hangingPunct="1">
              <a:lnSpc>
                <a:spcPct val="80000"/>
              </a:lnSpc>
            </a:pPr>
            <a:r>
              <a:rPr sz="1800">
                <a:latin typeface="Calibri" pitchFamily="34" charset="0"/>
              </a:rPr>
              <a:t> </a:t>
            </a:r>
            <a:endParaRPr sz="1800">
              <a:latin typeface="Calibri" pitchFamily="34" charset="0"/>
            </a:endParaRPr>
          </a:p>
          <a:p>
            <a:pPr marL="274320" marR="0" lvl="0" indent="-274320" eaLnBrk="1" hangingPunct="1">
              <a:lnSpc>
                <a:spcPct val="80000"/>
              </a:lnSpc>
            </a:pPr>
            <a:r>
              <a:rPr sz="1800">
                <a:latin typeface="Calibri" pitchFamily="34" charset="0"/>
              </a:rPr>
              <a:t>М. РУЗИНА, С. АФОНЬКИН</a:t>
            </a:r>
            <a:endParaRPr sz="1800">
              <a:latin typeface="Calibri" pitchFamily="34" charset="0"/>
            </a:endParaRPr>
          </a:p>
          <a:p>
            <a:pPr marL="274320" marR="0" lvl="0" indent="-274320" eaLnBrk="1" hangingPunct="1">
              <a:lnSpc>
                <a:spcPct val="80000"/>
              </a:lnSpc>
            </a:pPr>
            <a:r>
              <a:rPr sz="1800">
                <a:latin typeface="Calibri" pitchFamily="34" charset="0"/>
              </a:rPr>
              <a:t>« СТРАНА ПАЛЬЧИКОВЫХ ИГР»</a:t>
            </a:r>
            <a:endParaRPr sz="1800">
              <a:latin typeface="Calibri" pitchFamily="34" charset="0"/>
            </a:endParaRPr>
          </a:p>
          <a:p>
            <a:pPr marL="274320" marR="0" lvl="0" indent="-274320" eaLnBrk="1" hangingPunct="1">
              <a:lnSpc>
                <a:spcPct val="80000"/>
              </a:lnSpc>
            </a:pPr>
            <a:r>
              <a:rPr sz="1800">
                <a:latin typeface="Calibri" pitchFamily="34" charset="0"/>
              </a:rPr>
              <a:t> </a:t>
            </a:r>
            <a:endParaRPr sz="1800">
              <a:latin typeface="Calibri" pitchFamily="34" charset="0"/>
            </a:endParaRPr>
          </a:p>
          <a:p>
            <a:pPr marL="274320" marR="0" lvl="0" indent="-274320" eaLnBrk="1" hangingPunct="1">
              <a:lnSpc>
                <a:spcPct val="80000"/>
              </a:lnSpc>
            </a:pPr>
            <a:r>
              <a:rPr sz="1800">
                <a:latin typeface="Calibri" pitchFamily="34" charset="0"/>
              </a:rPr>
              <a:t>Е. СЕЛЕЗНЁВА</a:t>
            </a:r>
            <a:endParaRPr sz="1800">
              <a:latin typeface="Calibri" pitchFamily="34" charset="0"/>
            </a:endParaRPr>
          </a:p>
          <a:p>
            <a:pPr marL="274320" marR="0" lvl="0" indent="-274320" eaLnBrk="1" hangingPunct="1">
              <a:lnSpc>
                <a:spcPct val="80000"/>
              </a:lnSpc>
            </a:pPr>
            <a:r>
              <a:rPr sz="1800">
                <a:latin typeface="Calibri" pitchFamily="34" charset="0"/>
              </a:rPr>
              <a:t>« МАМИНА КНИГА»</a:t>
            </a:r>
            <a:endParaRPr sz="1800">
              <a:latin typeface="Calibri" pitchFamily="34" charset="0"/>
            </a:endParaRPr>
          </a:p>
          <a:p>
            <a:pPr marL="274320" marR="0" lvl="0" indent="-274320" eaLnBrk="1" hangingPunct="1">
              <a:lnSpc>
                <a:spcPct val="80000"/>
              </a:lnSpc>
            </a:pPr>
            <a:r>
              <a:rPr sz="1800">
                <a:latin typeface="Calibri" pitchFamily="34" charset="0"/>
              </a:rPr>
              <a:t> </a:t>
            </a:r>
            <a:endParaRPr sz="1800">
              <a:latin typeface="Calibri" pitchFamily="34" charset="0"/>
            </a:endParaRPr>
          </a:p>
          <a:p>
            <a:pPr marL="274320" marR="0" lvl="0" indent="-274320" eaLnBrk="1" hangingPunct="1">
              <a:lnSpc>
                <a:spcPct val="80000"/>
              </a:lnSpc>
            </a:pPr>
            <a:r>
              <a:rPr sz="1800">
                <a:latin typeface="Calibri" pitchFamily="34" charset="0"/>
              </a:rPr>
              <a:t>Л. ФЕСЮКОВА </a:t>
            </a:r>
            <a:endParaRPr sz="1800">
              <a:latin typeface="Calibri" pitchFamily="34" charset="0"/>
            </a:endParaRPr>
          </a:p>
          <a:p>
            <a:pPr marL="274320" marR="0" lvl="0" indent="-274320" eaLnBrk="1" hangingPunct="1">
              <a:lnSpc>
                <a:spcPct val="80000"/>
              </a:lnSpc>
            </a:pPr>
            <a:r>
              <a:rPr sz="1800">
                <a:latin typeface="Calibri" pitchFamily="34" charset="0"/>
              </a:rPr>
              <a:t>« ОТ ТРЁХ ДО СЕМИ»</a:t>
            </a:r>
            <a:endParaRPr sz="1800">
              <a:latin typeface="Calibri" pitchFamily="34" charset="0"/>
            </a:endParaRPr>
          </a:p>
          <a:p>
            <a:pPr marL="274320" marR="0" lvl="0" indent="-274320" eaLnBrk="1" hangingPunct="1">
              <a:lnSpc>
                <a:spcPct val="80000"/>
              </a:lnSpc>
            </a:pPr>
            <a:endParaRPr sz="1800"/>
          </a:p>
        </p:txBody>
      </p:sp>
    </p:spTree>
  </p:cSld>
  <p:clrMapOvr>
    <a:masterClrMapping/>
  </p:clrMapOvr>
  <p:transition/>
  <p:timing/>
</p:sld>
</file>

<file path=ppt/tags/tag1.xml><?xml version="1.0" encoding="utf-8"?>
<p:tagLst xmlns:p="http://schemas.openxmlformats.org/presentationml/2006/main">
  <p:tag name="AS_NET" val="4.0.30319.42000"/>
  <p:tag name="AS_OS" val="Microsoft Windows NT 6.2.9200.0"/>
  <p:tag name="AS_RELEASE_DATE" val="2017.01.13"/>
  <p:tag name="AS_TITLE" val="Aspose.Slides for .NET 4.0"/>
  <p:tag name="AS_VERSION" val="16.12.1.0"/>
</p:tagLst>
</file>

<file path=ppt/theme/_rels/theme1.x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4.jpeg" /></Relationships>
</file>

<file path=ppt/theme/_rels/theme2.x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4.jpeg" /></Relationships>
</file>

<file path=ppt/theme/_rels/theme3.x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4.jpeg" /></Relationships>
</file>

<file path=ppt/theme/_rels/theme4.x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4.jpeg" /></Relationships>
</file>

<file path=ppt/theme/theme1.xml><?xml version="1.0" encoding="utf-8"?>
<a:theme xmlns:r="http://schemas.openxmlformats.org/officeDocument/2006/relationships" xmlns:a="http://schemas.openxmlformats.org/drawingml/2006/main" name="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Поток">
      <a:majorFont>
        <a:latin typeface="Calibri"/>
        <a:ea typeface="Arial"/>
        <a:cs typeface="Arial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Arial"/>
        <a:cs typeface="Arial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Поток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>
    <a:extraClrScheme>
      <a:clrScheme name="">
        <a:dk1>
          <a:srgbClr val="000000"/>
        </a:dk1>
        <a:lt1>
          <a:srgbClr val="FFFFFF"/>
        </a:lt1>
        <a:dk2>
          <a:srgbClr val="04617B"/>
        </a:dk2>
        <a:lt2>
          <a:srgbClr val="DBF5F9"/>
        </a:lt2>
        <a:accent1>
          <a:srgbClr val="0F6FC6"/>
        </a:accent1>
        <a:accent2>
          <a:srgbClr val="009DD9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E2D700"/>
        </a:hlink>
        <a:folHlink>
          <a:srgbClr val="85DFD0"/>
        </a:folHlink>
      </a:clrScheme>
    </a:extraClrScheme>
  </a:extraClrSchemeLst>
</a:theme>
</file>

<file path=ppt/theme/theme2.xml><?xml version="1.0" encoding="utf-8"?>
<a:theme xmlns:r="http://schemas.openxmlformats.org/officeDocument/2006/relationships" xmlns:a="http://schemas.openxmlformats.org/drawingml/2006/main" name="1_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Поток">
      <a:majorFont>
        <a:latin typeface="Calibri"/>
        <a:ea typeface="Arial"/>
        <a:cs typeface="Arial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Arial"/>
        <a:cs typeface="Arial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Поток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>
    <a:extraClrScheme>
      <a:clrScheme name="">
        <a:dk1>
          <a:srgbClr val="FFFFFF"/>
        </a:dk1>
        <a:lt1>
          <a:srgbClr val="000000"/>
        </a:lt1>
        <a:dk2>
          <a:srgbClr val="DBF5F9"/>
        </a:dk2>
        <a:lt2>
          <a:srgbClr val="04617B"/>
        </a:lt2>
        <a:accent1>
          <a:srgbClr val="0F6FC6"/>
        </a:accent1>
        <a:accent2>
          <a:srgbClr val="009DD9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E2D700"/>
        </a:hlink>
        <a:folHlink>
          <a:srgbClr val="85DFD0"/>
        </a:folHlink>
      </a:clrScheme>
    </a:extraClrScheme>
  </a:extraClrSchemeLst>
</a:theme>
</file>

<file path=ppt/theme/theme3.xml><?xml version="1.0" encoding="utf-8"?>
<a:theme xmlns:r="http://schemas.openxmlformats.org/officeDocument/2006/relationships" xmlns:a="http://schemas.openxmlformats.org/drawingml/2006/main" name="2_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Поток">
      <a:majorFont>
        <a:latin typeface="Calibri"/>
        <a:ea typeface="Arial"/>
        <a:cs typeface="Arial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Arial"/>
        <a:cs typeface="Arial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Поток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>
    <a:extraClrScheme>
      <a:clrScheme name="">
        <a:dk1>
          <a:srgbClr val="FFFFFF"/>
        </a:dk1>
        <a:lt1>
          <a:srgbClr val="000000"/>
        </a:lt1>
        <a:dk2>
          <a:srgbClr val="DBF5F9"/>
        </a:dk2>
        <a:lt2>
          <a:srgbClr val="04617B"/>
        </a:lt2>
        <a:accent1>
          <a:srgbClr val="0F6FC6"/>
        </a:accent1>
        <a:accent2>
          <a:srgbClr val="009DD9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E2D700"/>
        </a:hlink>
        <a:folHlink>
          <a:srgbClr val="85DFD0"/>
        </a:folHlink>
      </a:clrScheme>
    </a:extraClrScheme>
  </a:extraClrSchemeLst>
</a:theme>
</file>

<file path=ppt/theme/theme4.xml><?xml version="1.0" encoding="utf-8"?>
<a:theme xmlns:r="http://schemas.openxmlformats.org/officeDocument/2006/relationships" xmlns:a="http://schemas.openxmlformats.org/drawingml/2006/main" name="3_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Поток">
      <a:majorFont>
        <a:latin typeface="Calibri"/>
        <a:ea typeface="Arial"/>
        <a:cs typeface="Arial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Arial"/>
        <a:cs typeface="Arial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Поток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>
    <a:extraClrScheme>
      <a:clrScheme name="">
        <a:dk1>
          <a:srgbClr val="000000"/>
        </a:dk1>
        <a:lt1>
          <a:srgbClr val="FFFFFF"/>
        </a:lt1>
        <a:dk2>
          <a:srgbClr val="04617B"/>
        </a:dk2>
        <a:lt2>
          <a:srgbClr val="DBF5F9"/>
        </a:lt2>
        <a:accent1>
          <a:srgbClr val="0F6FC6"/>
        </a:accent1>
        <a:accent2>
          <a:srgbClr val="009DD9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E2D700"/>
        </a:hlink>
        <a:folHlink>
          <a:srgbClr val="85DFD0"/>
        </a:folHlink>
      </a:clrScheme>
    </a:extraClrScheme>
  </a:extraClrSchemeLst>
</a:theme>
</file>

<file path=docProps/app.xml><?xml version="1.0" encoding="utf-8"?>
<Properties xmlns:vt="http://schemas.openxmlformats.org/officeDocument/2006/docPropsVTypes" xmlns="http://schemas.openxmlformats.org/officeDocument/2006/extended-properties">
  <Template>Flow</Template>
  <Company>Microsoft</Company>
  <PresentationFormat>On-screen Show (4:3)</PresentationFormat>
  <Paragraphs>42</Paragraphs>
  <Slides>7</Slides>
  <Notes>0</Notes>
  <TotalTime>91</TotalTime>
  <HiddenSlides>0</HiddenSlides>
  <MMClips>0</MMClips>
  <ScaleCrop>0</ScaleCrop>
  <HeadingPairs>
    <vt:vector baseType="variant" size="4"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baseType="lpstr" size="8">
      <vt:lpstr>Поток</vt:lpstr>
      <vt:lpstr>ЧТОБЫ    КРАСИВО   ГОВОРИТЬ – НУЖНО  С ПАЛЬЦАМИДРУЖИТЬ!Консультация для родителей</vt:lpstr>
      <vt:lpstr> ИГРЫ С МЕЛКИМИ ПРЕДМЕТАМИ</vt:lpstr>
      <vt:lpstr>ИГРЫ С КРУПОЙ,    БУСАМИ, ОРЕХАМИ</vt:lpstr>
      <vt:lpstr>ИГРЫ С ПЛАСТИЛИНОМ</vt:lpstr>
      <vt:lpstr>РИСОВАНИЕ, ШТРИХОВКА</vt:lpstr>
      <vt:lpstr>Slide 6</vt:lpstr>
      <vt:lpstr>ЭТО ПОЛЕЗНО ПРОЧИТАТЬ:</vt:lpstr>
    </vt:vector>
  </TitlesOfParts>
  <LinksUpToDate>0</LinksUpToDate>
  <SharedDoc>0</SharedDoc>
  <HyperlinksChanged>0</HyperlinksChanged>
  <Application>Aspose.Slides for .NET</Application>
  <AppVersion>16.1201</AppVersion>
</Properties>
</file>

<file path=docProps/core.xml><?xml version="1.0" encoding="utf-8"?>
<cp:coreProperties xmlns:dc="http://purl.org/dc/elements/1.1/" xmlns:dcterms="http://purl.org/dc/terms/" xmlns:dcmitype="http://purl.org/dc/dcmitype/" xmlns:xsi="http://www.w3.org/2001/XMLSchema-instance" xmlns:cp="http://schemas.openxmlformats.org/package/2006/metadata/core-properties">
  <dc:creator>анонимно</dc:creator>
  <cp:lastModifiedBy>User</cp:lastModifiedBy>
  <cp:revision>11</cp:revision>
  <dcterms:created xsi:type="dcterms:W3CDTF">2012-07-31T18:14:28Z</dcterms:created>
  <dcterms:modified xsi:type="dcterms:W3CDTF">2020-10-25T16:38:16Z</dcterms:modified>
</cp:coreProperties>
</file>