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0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81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78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2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67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1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7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6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66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60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1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9BD97-94A1-428E-A589-6E2389E81718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13B1C-154D-479F-B508-60B291D1F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50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71540-0E88-A6ED-03D6-EFC957323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38634"/>
            <a:ext cx="9144000" cy="706437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 детский сад № 3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2E9305-4DD2-6764-E01B-77B21695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8645" y="1852941"/>
            <a:ext cx="9144000" cy="1655762"/>
          </a:xfrm>
        </p:spPr>
        <p:txBody>
          <a:bodyPr/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в образовательных организациях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882A1F-9F7C-4AFA-C27D-50763E1657BD}"/>
              </a:ext>
            </a:extLst>
          </p:cNvPr>
          <p:cNvSpPr txBox="1"/>
          <p:nvPr/>
        </p:nvSpPr>
        <p:spPr>
          <a:xfrm>
            <a:off x="2164080" y="3429000"/>
            <a:ext cx="8165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«Развивающая предметно-пространственная среда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CEC94-AB12-2D97-55E4-63FDD93BF6A4}"/>
              </a:ext>
            </a:extLst>
          </p:cNvPr>
          <p:cNvSpPr txBox="1"/>
          <p:nvPr/>
        </p:nvSpPr>
        <p:spPr>
          <a:xfrm>
            <a:off x="4015409" y="4837043"/>
            <a:ext cx="7467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квалификационной категории Тумаева Людмила Ивановна,</a:t>
            </a:r>
          </a:p>
        </p:txBody>
      </p:sp>
    </p:spTree>
    <p:extLst>
      <p:ext uri="{BB962C8B-B14F-4D97-AF65-F5344CB8AC3E}">
        <p14:creationId xmlns:p14="http://schemas.microsoft.com/office/powerpoint/2010/main" val="360585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02D66B-687F-D8F2-4B7F-C45CF731419F}"/>
              </a:ext>
            </a:extLst>
          </p:cNvPr>
          <p:cNvSpPr txBox="1"/>
          <p:nvPr/>
        </p:nvSpPr>
        <p:spPr>
          <a:xfrm>
            <a:off x="3561973" y="397564"/>
            <a:ext cx="5068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двигательной активности»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6154EB-538B-ADDD-A3D1-2713857942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094" y="1539000"/>
            <a:ext cx="5053493" cy="378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61F62-3503-63B6-F7BC-2989818555BE}"/>
              </a:ext>
            </a:extLst>
          </p:cNvPr>
          <p:cNvSpPr txBox="1"/>
          <p:nvPr/>
        </p:nvSpPr>
        <p:spPr>
          <a:xfrm>
            <a:off x="1451113" y="5675605"/>
            <a:ext cx="92897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двигательной активности»: «Физическое развитие»</a:t>
            </a:r>
          </a:p>
        </p:txBody>
      </p:sp>
      <p:pic>
        <p:nvPicPr>
          <p:cNvPr id="1026" name="Picture 2" descr="H:\DCIM\105PHOTO\SAM_09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244" y="1558322"/>
            <a:ext cx="5040000" cy="37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53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D11B7A-CA35-5822-9725-9764D1D275E0}"/>
              </a:ext>
            </a:extLst>
          </p:cNvPr>
          <p:cNvSpPr txBox="1"/>
          <p:nvPr/>
        </p:nvSpPr>
        <p:spPr>
          <a:xfrm>
            <a:off x="4648039" y="477077"/>
            <a:ext cx="2895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дежурства»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509198-68AA-3084-8E7C-051C2C74F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60" y="897705"/>
            <a:ext cx="3780000" cy="50534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FEDB75-5AAF-B374-1787-480110D79B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9" r="11697"/>
          <a:stretch/>
        </p:blipFill>
        <p:spPr>
          <a:xfrm>
            <a:off x="868040" y="2171194"/>
            <a:ext cx="5170081" cy="37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7BD3D3-EA2E-D1D2-572D-1C9D6C0F2AF6}"/>
              </a:ext>
            </a:extLst>
          </p:cNvPr>
          <p:cNvSpPr txBox="1"/>
          <p:nvPr/>
        </p:nvSpPr>
        <p:spPr>
          <a:xfrm>
            <a:off x="1258955" y="6048656"/>
            <a:ext cx="9674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дежурства»: «Социально-коммуникативное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3098589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C80E52-8805-E43F-9983-5AF2DE695D86}"/>
              </a:ext>
            </a:extLst>
          </p:cNvPr>
          <p:cNvSpPr txBox="1"/>
          <p:nvPr/>
        </p:nvSpPr>
        <p:spPr>
          <a:xfrm>
            <a:off x="2013457" y="543339"/>
            <a:ext cx="2361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театра»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C8FCFF-2993-3F98-8C11-0F226FAD4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75" y="1539000"/>
            <a:ext cx="5053493" cy="37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26BC95-0AA9-3C48-24CF-356DDA1C4040}"/>
              </a:ext>
            </a:extLst>
          </p:cNvPr>
          <p:cNvSpPr txBox="1"/>
          <p:nvPr/>
        </p:nvSpPr>
        <p:spPr>
          <a:xfrm>
            <a:off x="7646503" y="530087"/>
            <a:ext cx="2532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музыки»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D522A4-8BC7-0E65-113E-888060556F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77" y="1539000"/>
            <a:ext cx="5053493" cy="378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59B70E-BD9D-9C5D-1E2D-A8A1A26B2EA7}"/>
              </a:ext>
            </a:extLst>
          </p:cNvPr>
          <p:cNvSpPr txBox="1"/>
          <p:nvPr/>
        </p:nvSpPr>
        <p:spPr>
          <a:xfrm>
            <a:off x="940904" y="5681582"/>
            <a:ext cx="104983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театра» и «Центре музыки»: «Художественно-эстетическое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1980410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24D708-1C67-30C3-1AFA-BF769EC17906}"/>
              </a:ext>
            </a:extLst>
          </p:cNvPr>
          <p:cNvSpPr txBox="1"/>
          <p:nvPr/>
        </p:nvSpPr>
        <p:spPr>
          <a:xfrm>
            <a:off x="4594948" y="477078"/>
            <a:ext cx="300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творчества»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9FE3E7-BDE4-F55B-BC42-D69718723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46" y="1539000"/>
            <a:ext cx="5053493" cy="378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C4B6E6-EAC9-63C4-A7A6-0C53125E26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63" y="1539000"/>
            <a:ext cx="5053494" cy="37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8C16E6-6D76-6942-F817-EF9CCFEDA578}"/>
              </a:ext>
            </a:extLst>
          </p:cNvPr>
          <p:cNvSpPr txBox="1"/>
          <p:nvPr/>
        </p:nvSpPr>
        <p:spPr>
          <a:xfrm>
            <a:off x="940905" y="5456080"/>
            <a:ext cx="10389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творчества»: «Художественно-эстетическое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480998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95B2FA-D505-8243-D0E0-0C6916CC1A57}"/>
              </a:ext>
            </a:extLst>
          </p:cNvPr>
          <p:cNvSpPr txBox="1"/>
          <p:nvPr/>
        </p:nvSpPr>
        <p:spPr>
          <a:xfrm>
            <a:off x="4946198" y="437322"/>
            <a:ext cx="2299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книги»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44A4E7-60B1-0EA9-5F8B-5774AB12D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5" y="1539000"/>
            <a:ext cx="5053493" cy="378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E4DC48-F135-4ED5-8075-B102F0524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622" y="1539000"/>
            <a:ext cx="5053493" cy="37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204CFD-6BA6-30E3-40EA-FA49504433C0}"/>
              </a:ext>
            </a:extLst>
          </p:cNvPr>
          <p:cNvSpPr txBox="1"/>
          <p:nvPr/>
        </p:nvSpPr>
        <p:spPr>
          <a:xfrm>
            <a:off x="934279" y="5495836"/>
            <a:ext cx="10323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книги»: «Речевое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2396906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026EF2-5ED3-0255-2394-A294E032CE43}"/>
              </a:ext>
            </a:extLst>
          </p:cNvPr>
          <p:cNvSpPr txBox="1"/>
          <p:nvPr/>
        </p:nvSpPr>
        <p:spPr>
          <a:xfrm>
            <a:off x="5065429" y="382137"/>
            <a:ext cx="2688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природы»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460A5D-3E5B-0A92-C14D-5B1CB5C2C8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90" y="1539000"/>
            <a:ext cx="5053493" cy="378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42BB3C-7CFD-9F63-8AA4-319FD56E13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559" y="1539000"/>
            <a:ext cx="5053493" cy="37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B0501A-FE9C-8FEA-58D1-ACDFBD51786A}"/>
              </a:ext>
            </a:extLst>
          </p:cNvPr>
          <p:cNvSpPr txBox="1"/>
          <p:nvPr/>
        </p:nvSpPr>
        <p:spPr>
          <a:xfrm>
            <a:off x="1428856" y="5691032"/>
            <a:ext cx="9334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природы»: «Познавательное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239623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2CBB99-1B1D-85E8-2CD6-B0478D09A857}"/>
              </a:ext>
            </a:extLst>
          </p:cNvPr>
          <p:cNvSpPr txBox="1"/>
          <p:nvPr/>
        </p:nvSpPr>
        <p:spPr>
          <a:xfrm>
            <a:off x="4421470" y="473910"/>
            <a:ext cx="3349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исследования»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83121D-C3B3-6A78-5AF2-5926683F0359}"/>
              </a:ext>
            </a:extLst>
          </p:cNvPr>
          <p:cNvSpPr txBox="1"/>
          <p:nvPr/>
        </p:nvSpPr>
        <p:spPr>
          <a:xfrm>
            <a:off x="1428856" y="5727552"/>
            <a:ext cx="9334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исследования»: «Познавательное развитие»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C3D6EE-F739-B8AC-B59F-0AEA65E71B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94" y="1426789"/>
            <a:ext cx="5053493" cy="378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AAE643-BD1A-39E6-91D9-9FCE08FB49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80267" y="1426789"/>
            <a:ext cx="5053493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6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E9D0A4-C686-1157-A9FA-724033FE540F}"/>
              </a:ext>
            </a:extLst>
          </p:cNvPr>
          <p:cNvSpPr txBox="1"/>
          <p:nvPr/>
        </p:nvSpPr>
        <p:spPr>
          <a:xfrm>
            <a:off x="2547507" y="367460"/>
            <a:ext cx="6679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«Мини-лаборатория для проведения опытов»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1F8142-A9E8-8BD8-16D2-91A509D1E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9023" b="6439"/>
          <a:stretch/>
        </p:blipFill>
        <p:spPr>
          <a:xfrm>
            <a:off x="703389" y="1538999"/>
            <a:ext cx="4913912" cy="37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D175F1-8C33-E606-3697-66906BF317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6"/>
          <a:stretch/>
        </p:blipFill>
        <p:spPr>
          <a:xfrm>
            <a:off x="6427243" y="1643269"/>
            <a:ext cx="5061368" cy="378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C98FC5-77E5-5CB4-806C-D72CC5BBBFD0}"/>
              </a:ext>
            </a:extLst>
          </p:cNvPr>
          <p:cNvSpPr txBox="1"/>
          <p:nvPr/>
        </p:nvSpPr>
        <p:spPr>
          <a:xfrm>
            <a:off x="1152939" y="5844209"/>
            <a:ext cx="9468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«Лаборатории»: «Познавательное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1322722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755F34-0AC3-D298-0031-6AE8D30972DA}"/>
              </a:ext>
            </a:extLst>
          </p:cNvPr>
          <p:cNvSpPr txBox="1"/>
          <p:nvPr/>
        </p:nvSpPr>
        <p:spPr>
          <a:xfrm>
            <a:off x="3433636" y="344557"/>
            <a:ext cx="5324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занимательной математики»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D24209-CC81-961E-16A5-461F4EA6BB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5" y="1539000"/>
            <a:ext cx="5053493" cy="378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784836-47D4-EFDE-FCE8-CF5426F250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" t="3672" r="3602" b="5024"/>
          <a:stretch/>
        </p:blipFill>
        <p:spPr>
          <a:xfrm>
            <a:off x="6514624" y="1539000"/>
            <a:ext cx="5119992" cy="378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CF647C-11B6-6D09-BEE2-1E63054A2703}"/>
              </a:ext>
            </a:extLst>
          </p:cNvPr>
          <p:cNvSpPr txBox="1"/>
          <p:nvPr/>
        </p:nvSpPr>
        <p:spPr>
          <a:xfrm>
            <a:off x="4015409" y="608274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05F3AA-0D8B-9FF5-0078-AB30F1C7A207}"/>
              </a:ext>
            </a:extLst>
          </p:cNvPr>
          <p:cNvSpPr txBox="1"/>
          <p:nvPr/>
        </p:nvSpPr>
        <p:spPr>
          <a:xfrm>
            <a:off x="1392770" y="5621083"/>
            <a:ext cx="9703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занимательной математики»: «Познавательное развитие»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9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2E80DA-45F2-C2E4-FB4E-6A1E41DD3582}"/>
              </a:ext>
            </a:extLst>
          </p:cNvPr>
          <p:cNvSpPr txBox="1"/>
          <p:nvPr/>
        </p:nvSpPr>
        <p:spPr>
          <a:xfrm>
            <a:off x="4458596" y="278295"/>
            <a:ext cx="3274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безопасности»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CE3342-F780-17D1-4169-533EDFF3C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513" y="1160177"/>
            <a:ext cx="5053494" cy="37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B475F4-85BD-204A-E4A2-7C44AED6198E}"/>
              </a:ext>
            </a:extLst>
          </p:cNvPr>
          <p:cNvSpPr txBox="1"/>
          <p:nvPr/>
        </p:nvSpPr>
        <p:spPr>
          <a:xfrm>
            <a:off x="1428855" y="5655118"/>
            <a:ext cx="9334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безопасности»: «Социально-коммуникативное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1743164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1B8465-0FA8-4D35-7908-EC3320234197}"/>
              </a:ext>
            </a:extLst>
          </p:cNvPr>
          <p:cNvSpPr txBox="1"/>
          <p:nvPr/>
        </p:nvSpPr>
        <p:spPr>
          <a:xfrm>
            <a:off x="4143478" y="357809"/>
            <a:ext cx="3905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конструирования»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AACFA7-8E7F-260B-E5A8-541CB6D7C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0" y="1539000"/>
            <a:ext cx="5053493" cy="378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1E89CB-646C-E60F-1C03-471FF6A58B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59" y="1539000"/>
            <a:ext cx="5053493" cy="378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A42455-EA4C-567C-448D-39FC6E8D5260}"/>
              </a:ext>
            </a:extLst>
          </p:cNvPr>
          <p:cNvSpPr txBox="1"/>
          <p:nvPr/>
        </p:nvSpPr>
        <p:spPr>
          <a:xfrm>
            <a:off x="1179442" y="5715360"/>
            <a:ext cx="9833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конструирования»: «Познавательное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2212775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382D69-FF62-A904-0759-A1183AAC342B}"/>
              </a:ext>
            </a:extLst>
          </p:cNvPr>
          <p:cNvSpPr txBox="1"/>
          <p:nvPr/>
        </p:nvSpPr>
        <p:spPr>
          <a:xfrm>
            <a:off x="2719338" y="450573"/>
            <a:ext cx="6753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социально-эмоционального  развития»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C8E107-FDE2-CEF7-5DD6-65A75478A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1" t="13302"/>
          <a:stretch/>
        </p:blipFill>
        <p:spPr>
          <a:xfrm>
            <a:off x="643909" y="1539000"/>
            <a:ext cx="5061111" cy="37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25C842-3138-41A8-57E7-0BC718D844CC}"/>
              </a:ext>
            </a:extLst>
          </p:cNvPr>
          <p:cNvSpPr txBox="1"/>
          <p:nvPr/>
        </p:nvSpPr>
        <p:spPr>
          <a:xfrm>
            <a:off x="2027161" y="5576430"/>
            <a:ext cx="2177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«Уголок мальчиков»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425584-4324-D6EA-C682-49B081A2D6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598" y="1539000"/>
            <a:ext cx="5053493" cy="37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BB83C0-6BC8-95A6-DE86-28E7BCEF038B}"/>
              </a:ext>
            </a:extLst>
          </p:cNvPr>
          <p:cNvSpPr txBox="1"/>
          <p:nvPr/>
        </p:nvSpPr>
        <p:spPr>
          <a:xfrm>
            <a:off x="8053451" y="5576430"/>
            <a:ext cx="1935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«Уголок девочек»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F6359F-8337-90BF-A93D-0D8CD9268789}"/>
              </a:ext>
            </a:extLst>
          </p:cNvPr>
          <p:cNvSpPr txBox="1"/>
          <p:nvPr/>
        </p:nvSpPr>
        <p:spPr>
          <a:xfrm>
            <a:off x="1073426" y="6084261"/>
            <a:ext cx="10045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социально-эмоционального развития»: «Социально-коммуникативное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2404240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F6D54E-6A09-5007-13C2-3F00E2A02B0A}"/>
              </a:ext>
            </a:extLst>
          </p:cNvPr>
          <p:cNvSpPr txBox="1"/>
          <p:nvPr/>
        </p:nvSpPr>
        <p:spPr>
          <a:xfrm>
            <a:off x="3327998" y="331304"/>
            <a:ext cx="5536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патриотического воспитания»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B190F9-50A6-7A5F-C04C-3871D239D9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8" y="1539000"/>
            <a:ext cx="5053493" cy="378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BF832D-845F-900D-F321-D0A309EB57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381" y="1539000"/>
            <a:ext cx="5053493" cy="37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C49DB0-2EB7-4B82-9F78-9F9DDBDBA469}"/>
              </a:ext>
            </a:extLst>
          </p:cNvPr>
          <p:cNvSpPr txBox="1"/>
          <p:nvPr/>
        </p:nvSpPr>
        <p:spPr>
          <a:xfrm>
            <a:off x="1219199" y="5623892"/>
            <a:ext cx="9753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образовательная область программы, реализуемая в различных видах деятельности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«Центре патриотического воспитания»: «Социально-коммуникативное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201873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</TotalTime>
  <Words>375</Words>
  <Application>Microsoft Office PowerPoint</Application>
  <PresentationFormat>Широкоэкранный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Муниципальное бюджетное дошкольное образовательное учреждение  Починковский детский сад №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Починковский детский сад № 3</dc:title>
  <dc:creator>Пользователь</dc:creator>
  <cp:lastModifiedBy>Пользователь</cp:lastModifiedBy>
  <cp:revision>13</cp:revision>
  <dcterms:created xsi:type="dcterms:W3CDTF">2022-08-07T17:56:57Z</dcterms:created>
  <dcterms:modified xsi:type="dcterms:W3CDTF">2023-02-13T10:24:52Z</dcterms:modified>
</cp:coreProperties>
</file>