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56" r:id="rId4"/>
    <p:sldId id="260" r:id="rId5"/>
    <p:sldId id="263" r:id="rId6"/>
    <p:sldId id="262" r:id="rId7"/>
    <p:sldId id="261" r:id="rId8"/>
    <p:sldId id="265" r:id="rId9"/>
    <p:sldId id="266" r:id="rId10"/>
    <p:sldId id="267" r:id="rId11"/>
    <p:sldId id="268" r:id="rId12"/>
    <p:sldId id="269" r:id="rId13"/>
    <p:sldId id="271" r:id="rId14"/>
    <p:sldId id="272" r:id="rId15"/>
    <p:sldId id="273" r:id="rId16"/>
    <p:sldId id="275" r:id="rId17"/>
    <p:sldId id="274" r:id="rId18"/>
    <p:sldId id="277" r:id="rId19"/>
    <p:sldId id="27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5656"/>
    <a:srgbClr val="343434"/>
    <a:srgbClr val="868686"/>
    <a:srgbClr val="8C8C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3E2B2D-C911-4919-A2D9-573A6F75A2A7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22829-D45C-4BD3-8B9E-38EEC5EFB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545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1E7D5DE-A1A0-423F-A9C0-38EDC8291693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0742F27-0351-45D8-B87C-F002DFB49A36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7C4F-F923-4502-B393-B7E7F4324F86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C64E-EFE2-4B65-A861-F2568C943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7C4F-F923-4502-B393-B7E7F4324F86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C64E-EFE2-4B65-A861-F2568C943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7C4F-F923-4502-B393-B7E7F4324F86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C64E-EFE2-4B65-A861-F2568C943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7C4F-F923-4502-B393-B7E7F4324F86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C64E-EFE2-4B65-A861-F2568C943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7C4F-F923-4502-B393-B7E7F4324F86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C64E-EFE2-4B65-A861-F2568C943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7C4F-F923-4502-B393-B7E7F4324F86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C64E-EFE2-4B65-A861-F2568C943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7C4F-F923-4502-B393-B7E7F4324F86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C64E-EFE2-4B65-A861-F2568C943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7C4F-F923-4502-B393-B7E7F4324F86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C64E-EFE2-4B65-A861-F2568C943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7C4F-F923-4502-B393-B7E7F4324F86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C64E-EFE2-4B65-A861-F2568C943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7C4F-F923-4502-B393-B7E7F4324F86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C64E-EFE2-4B65-A861-F2568C943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7C4F-F923-4502-B393-B7E7F4324F86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EC64E-EFE2-4B65-A861-F2568C943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97C4F-F923-4502-B393-B7E7F4324F86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EC64E-EFE2-4B65-A861-F2568C943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slide" Target="slid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audio" Target="../media/audio2.wav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11" Type="http://schemas.openxmlformats.org/officeDocument/2006/relationships/image" Target="../media/image5.png"/><Relationship Id="rId5" Type="http://schemas.openxmlformats.org/officeDocument/2006/relationships/image" Target="../media/image37.gif"/><Relationship Id="rId10" Type="http://schemas.openxmlformats.org/officeDocument/2006/relationships/image" Target="../media/image41.jpeg"/><Relationship Id="rId4" Type="http://schemas.openxmlformats.org/officeDocument/2006/relationships/audio" Target="../media/audio3.wav"/><Relationship Id="rId9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audio" Target="../media/audio2.wav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11" Type="http://schemas.openxmlformats.org/officeDocument/2006/relationships/image" Target="../media/image5.png"/><Relationship Id="rId5" Type="http://schemas.openxmlformats.org/officeDocument/2006/relationships/image" Target="../media/image37.gif"/><Relationship Id="rId10" Type="http://schemas.openxmlformats.org/officeDocument/2006/relationships/slide" Target="slide18.xml"/><Relationship Id="rId4" Type="http://schemas.openxmlformats.org/officeDocument/2006/relationships/audio" Target="../media/audio3.wav"/><Relationship Id="rId9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6.png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22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21.gif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50" y="285750"/>
            <a:ext cx="8601075" cy="714375"/>
          </a:xfrm>
        </p:spPr>
        <p:txBody>
          <a:bodyPr>
            <a:normAutofit fontScale="62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детский сад № 3</a:t>
            </a:r>
          </a:p>
        </p:txBody>
      </p:sp>
      <p:sp>
        <p:nvSpPr>
          <p:cNvPr id="10243" name="TextBox 3"/>
          <p:cNvSpPr txBox="1">
            <a:spLocks noChangeArrowheads="1"/>
          </p:cNvSpPr>
          <p:nvPr/>
        </p:nvSpPr>
        <p:spPr bwMode="auto">
          <a:xfrm>
            <a:off x="285750" y="1714500"/>
            <a:ext cx="850106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Times New Roman" pitchFamily="18" charset="0"/>
                <a:cs typeface="Times New Roman" pitchFamily="18" charset="0"/>
              </a:rPr>
              <a:t>Районный конкурс презентаций </a:t>
            </a:r>
          </a:p>
          <a:p>
            <a:pPr algn="ctr"/>
            <a:r>
              <a:rPr lang="ru-RU" sz="3200" b="1">
                <a:latin typeface="Times New Roman" pitchFamily="18" charset="0"/>
                <a:cs typeface="Times New Roman" pitchFamily="18" charset="0"/>
              </a:rPr>
              <a:t>по противопожарной тематике</a:t>
            </a:r>
          </a:p>
        </p:txBody>
      </p:sp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4214813" y="4929188"/>
            <a:ext cx="44100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Автор: Тумаева Людмила Ивановна,</a:t>
            </a:r>
          </a:p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воспитатель первой квалификационной</a:t>
            </a:r>
          </a:p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 категории</a:t>
            </a:r>
          </a:p>
        </p:txBody>
      </p:sp>
      <p:sp>
        <p:nvSpPr>
          <p:cNvPr id="10245" name="TextBox 5"/>
          <p:cNvSpPr txBox="1">
            <a:spLocks noChangeArrowheads="1"/>
          </p:cNvSpPr>
          <p:nvPr/>
        </p:nvSpPr>
        <p:spPr bwMode="auto">
          <a:xfrm>
            <a:off x="642910" y="3429000"/>
            <a:ext cx="786574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«КОЛОБОК-ПОЖАРНИКОВ ДРУЖОК»</a:t>
            </a:r>
          </a:p>
        </p:txBody>
      </p:sp>
      <p:sp>
        <p:nvSpPr>
          <p:cNvPr id="10246" name="TextBox 6"/>
          <p:cNvSpPr txBox="1">
            <a:spLocks noChangeArrowheads="1"/>
          </p:cNvSpPr>
          <p:nvPr/>
        </p:nvSpPr>
        <p:spPr bwMode="auto">
          <a:xfrm>
            <a:off x="2143125" y="2786063"/>
            <a:ext cx="45624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Интерактивная игра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ds05.infourok.ru/uploads/ex/01ac/0002ad43-c7cc2699/1/hello_html_50a9185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3" y="1428750"/>
            <a:ext cx="4122737" cy="44275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2428875" y="214313"/>
            <a:ext cx="4060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«Хорошо-плохо»</a:t>
            </a:r>
          </a:p>
        </p:txBody>
      </p:sp>
      <p:pic>
        <p:nvPicPr>
          <p:cNvPr id="17416" name="Picture 8" descr="https://www.seekpng.com/png/full/830-8306983_green-happy-face-and-red-sad-face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25" y="1000125"/>
            <a:ext cx="2500313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s://www.seekpng.com/png/full/830-8306983_green-happy-face-and-red-sad-face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25" y="3714750"/>
            <a:ext cx="2500313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>
            <a:hlinkClick r:id="rId6" action="ppaction://hlinksldjump"/>
          </p:cNvPr>
          <p:cNvSpPr/>
          <p:nvPr/>
        </p:nvSpPr>
        <p:spPr>
          <a:xfrm>
            <a:off x="7786688" y="6373813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4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i1.wp.com/ds04.infourok.ru/uploads/ex/0d74/000d53e3-5371c0fc/hello_html_5f5845cd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75" y="1000125"/>
            <a:ext cx="3071813" cy="5553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387" name="TextBox 3"/>
          <p:cNvSpPr txBox="1">
            <a:spLocks noChangeArrowheads="1"/>
          </p:cNvSpPr>
          <p:nvPr/>
        </p:nvSpPr>
        <p:spPr bwMode="auto">
          <a:xfrm>
            <a:off x="2428875" y="214313"/>
            <a:ext cx="4060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«Хорошо-плохо»</a:t>
            </a:r>
          </a:p>
        </p:txBody>
      </p:sp>
      <p:sp>
        <p:nvSpPr>
          <p:cNvPr id="7" name="Стрелка вправо 6">
            <a:hlinkClick r:id="rId4" action="ppaction://hlinksldjump"/>
          </p:cNvPr>
          <p:cNvSpPr/>
          <p:nvPr/>
        </p:nvSpPr>
        <p:spPr>
          <a:xfrm>
            <a:off x="7786688" y="6373813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9459" name="Picture 3" descr="C:\Users\SAD3\Desktop\конкурс\пожар\веселый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7875" y="1143000"/>
            <a:ext cx="25019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C:\Users\SAD3\Desktop\конкурс\пожар\грусть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9313" y="3714750"/>
            <a:ext cx="25019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kalinin-adm.ru/images/news/3151/img1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88" y="1571625"/>
            <a:ext cx="4786312" cy="40052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411" name="TextBox 3"/>
          <p:cNvSpPr txBox="1">
            <a:spLocks noChangeArrowheads="1"/>
          </p:cNvSpPr>
          <p:nvPr/>
        </p:nvSpPr>
        <p:spPr bwMode="auto">
          <a:xfrm>
            <a:off x="2428875" y="214313"/>
            <a:ext cx="4060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«Хорошо-плохо»</a:t>
            </a:r>
          </a:p>
        </p:txBody>
      </p:sp>
      <p:pic>
        <p:nvPicPr>
          <p:cNvPr id="17416" name="Picture 8" descr="https://www.seekpng.com/png/full/830-8306983_green-happy-face-and-red-sad-face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25" y="1000125"/>
            <a:ext cx="2500313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s://www.seekpng.com/png/full/830-8306983_green-happy-face-and-red-sad-face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25" y="3714750"/>
            <a:ext cx="2500313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>
            <a:hlinkClick r:id="rId6" action="ppaction://hlinksldjump"/>
          </p:cNvPr>
          <p:cNvSpPr/>
          <p:nvPr/>
        </p:nvSpPr>
        <p:spPr>
          <a:xfrm>
            <a:off x="7786688" y="6373813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4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i.mycdn.me/i?r=AzEPZsRbOZEKgBhR0XGMT1RkmVs3Tom7nqpVgkitxrVTTKaKTM5SRkZCeTgDn6uOyic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3" y="1143000"/>
            <a:ext cx="4500562" cy="51260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435" name="TextBox 3"/>
          <p:cNvSpPr txBox="1">
            <a:spLocks noChangeArrowheads="1"/>
          </p:cNvSpPr>
          <p:nvPr/>
        </p:nvSpPr>
        <p:spPr bwMode="auto">
          <a:xfrm>
            <a:off x="2428875" y="214313"/>
            <a:ext cx="4060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«Хорошо-плохо»</a:t>
            </a:r>
          </a:p>
        </p:txBody>
      </p:sp>
      <p:pic>
        <p:nvPicPr>
          <p:cNvPr id="17416" name="Picture 8" descr="https://www.seekpng.com/png/full/830-8306983_green-happy-face-and-red-sad-face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25" y="642938"/>
            <a:ext cx="2500313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s://www.seekpng.com/png/full/830-8306983_green-happy-face-and-red-sad-face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2188" y="3214688"/>
            <a:ext cx="2500312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>
            <a:hlinkClick r:id="rId6" action="ppaction://hlinksldjump"/>
          </p:cNvPr>
          <p:cNvSpPr/>
          <p:nvPr/>
        </p:nvSpPr>
        <p:spPr>
          <a:xfrm>
            <a:off x="7786710" y="6000768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4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SAD3\Desktop\колобок\img8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C:\Users\SAD3\Desktop\колобок\колобок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1" y="3500438"/>
            <a:ext cx="1669260" cy="1714504"/>
          </a:xfrm>
          <a:prstGeom prst="rect">
            <a:avLst/>
          </a:prstGeom>
          <a:noFill/>
        </p:spPr>
      </p:pic>
      <p:sp>
        <p:nvSpPr>
          <p:cNvPr id="11" name="Стрелка вправо 10">
            <a:hlinkClick r:id="rId4" action="ppaction://hlinksldjump"/>
          </p:cNvPr>
          <p:cNvSpPr/>
          <p:nvPr/>
        </p:nvSpPr>
        <p:spPr>
          <a:xfrm>
            <a:off x="7500938" y="6000750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5000628" y="785794"/>
            <a:ext cx="3629044" cy="1285884"/>
          </a:xfrm>
          <a:prstGeom prst="wedgeRoundRectCallout">
            <a:avLst>
              <a:gd name="adj1" fmla="val -72988"/>
              <a:gd name="adj2" fmla="val 10204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Ребята, спасибо вам! Помогли мне вызвать пожарных и потушить пожар!</a:t>
            </a:r>
          </a:p>
          <a:p>
            <a:pPr algn="ctr"/>
            <a:endParaRPr lang="ru-RU" dirty="0"/>
          </a:p>
        </p:txBody>
      </p:sp>
      <p:pic>
        <p:nvPicPr>
          <p:cNvPr id="13" name="Picture 2" descr="http://pristor.ru/wp-content/uploads/2017/01/%D0%9A%D0%B0%D1%80%D1%82%D0%B8%D0%BD%D0%BA%D0%B0-%D0%B2%D0%BE%D0%BB%D0%BA%D0%B0-%D0%B4%D0%BB%D1%8F-%D0%B4%D0%B5%D1%82%D0%B5%D0%B9-%D0%BF%D1%80%D0%B8%D0%BA%D0%BE%D0%BB%D1%8C%D0%BD%D1%8B%D0%B5-%D0%BA%D0%B0%D1%80%D1%82%D0%B8%D0%BD%D0%BA%D0%B8-%D0%B2%D0%BE%D0%BB%D0%BA%D0%BE%D0%B2-%D1%81%D0%BC%D0%BE%D1%82%D1%80%D0%B5%D1%82%D1%8C-7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7532" y="1928802"/>
            <a:ext cx="4736462" cy="39116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SAD3\Desktop\колобок\img8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C:\Users\SAD3\Desktop\колобок\колобок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1" y="3500438"/>
            <a:ext cx="1669260" cy="1714504"/>
          </a:xfrm>
          <a:prstGeom prst="rect">
            <a:avLst/>
          </a:prstGeom>
          <a:noFill/>
        </p:spPr>
      </p:pic>
      <p:sp>
        <p:nvSpPr>
          <p:cNvPr id="11" name="Стрелка вправо 10">
            <a:hlinkClick r:id="rId4" action="ppaction://hlinksldjump"/>
          </p:cNvPr>
          <p:cNvSpPr/>
          <p:nvPr/>
        </p:nvSpPr>
        <p:spPr>
          <a:xfrm>
            <a:off x="7500938" y="6000750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8674" name="Picture 2" descr="C:\Users\SAD3\Desktop\колобок\10192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4612" y="2000240"/>
            <a:ext cx="3603474" cy="4525963"/>
          </a:xfrm>
          <a:prstGeom prst="rect">
            <a:avLst/>
          </a:prstGeom>
          <a:noFill/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4000496" y="0"/>
            <a:ext cx="4929222" cy="2071678"/>
          </a:xfrm>
          <a:prstGeom prst="wedgeRoundRectCallout">
            <a:avLst>
              <a:gd name="adj1" fmla="val -37296"/>
              <a:gd name="adj2" fmla="val 7705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Отчего и почему всё на кухне загорелось?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готовился ко сну, чай попить мне захотелось.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Поставил чайник на плиту и газ включил я срочно.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 слышал ли свисток, когда смотрел кино – не помню точно!</a:t>
            </a:r>
          </a:p>
          <a:p>
            <a:pPr algn="ctr"/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642910" y="1000108"/>
            <a:ext cx="3357586" cy="1285908"/>
          </a:xfrm>
          <a:prstGeom prst="wedgeEllipseCallout">
            <a:avLst>
              <a:gd name="adj1" fmla="val -20426"/>
              <a:gd name="adj2" fmla="val 12621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с ребятами поможем без труда,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этого нужна вода.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4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320"/>
                            </p:stCondLst>
                            <p:childTnLst>
                              <p:par>
                                <p:cTn id="17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animBg="1"/>
      <p:bldP spid="1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0" name="Picture 10" descr="https://pa1.narvii.com/7609/d98145cc5d03a46daaaf10061d823ddbcd7db428r1-618-618_hq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75" y="1285875"/>
            <a:ext cx="5886450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02730" y="394325"/>
            <a:ext cx="5072063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Ребята, медведю надо помочь! Найди «Четвертый лишний» предмет, который может стать причиной пожара</a:t>
            </a:r>
          </a:p>
        </p:txBody>
      </p:sp>
      <p:sp>
        <p:nvSpPr>
          <p:cNvPr id="11" name="Стрелка вправо 10">
            <a:hlinkClick r:id="rId6" action="ppaction://hlinksldjump"/>
          </p:cNvPr>
          <p:cNvSpPr/>
          <p:nvPr/>
        </p:nvSpPr>
        <p:spPr>
          <a:xfrm>
            <a:off x="7643813" y="6286500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4034" name="Picture 2" descr="https://megaterem.ru/wa-data/public/shop/products/67/32/83267/images/69108/69108.970x0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 bwMode="auto">
          <a:xfrm>
            <a:off x="7215188" y="2143125"/>
            <a:ext cx="14287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4" descr="https://img2.pngio.com/candle-material-candles-light-my-candle-light-wood-background-candlestick-vector-png-650_1264.jpg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6EEEB"/>
              </a:clrFrom>
              <a:clrTo>
                <a:srgbClr val="F6EE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938" y="2143125"/>
            <a:ext cx="1373187" cy="267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6" descr="https://cavevo.ru/upload/iblock/0e5/0e585a79affdaca703d7e54187fa2da2.jpg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50" y="3071813"/>
            <a:ext cx="183673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2" name="Picture 10" descr="https://naurok-test.nyc3.cdn.digitaloceanspaces.com/uploads/test/638471/68601/402299_1584959896.jpg"/>
          <p:cNvPicPr>
            <a:picLocks noChangeAspect="1" noChangeArrowheads="1"/>
          </p:cNvPicPr>
          <p:nvPr/>
        </p:nvPicPr>
        <p:blipFill>
          <a:blip r:embed="rId10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38" y="2643188"/>
            <a:ext cx="1905000" cy="223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Users\SAD3\Desktop\колобок\колобок.png">
            <a:extLst>
              <a:ext uri="{FF2B5EF4-FFF2-40B4-BE49-F238E27FC236}">
                <a16:creationId xmlns:a16="http://schemas.microsoft.com/office/drawing/2014/main" id="{F33FC531-7FAD-4614-9B11-E0E27CAD2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214290"/>
            <a:ext cx="1112837" cy="114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40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3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4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40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3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40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40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4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4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3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0" name="Picture 10" descr="https://pa1.narvii.com/7609/d98145cc5d03a46daaaf10061d823ddbcd7db428r1-618-618_hq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75" y="1285875"/>
            <a:ext cx="5886450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070588" y="338565"/>
            <a:ext cx="5072063" cy="6461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Найди «Четвертый лишний» предмет, который может стать причиной пожара</a:t>
            </a:r>
          </a:p>
        </p:txBody>
      </p:sp>
      <p:pic>
        <p:nvPicPr>
          <p:cNvPr id="30722" name="Picture 2" descr="https://rus-promisel.ru/images/detailed/0/21-148-13_1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38" y="2928938"/>
            <a:ext cx="2398712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4" descr="https://cdn1.ozone.ru/s3/multimedia-x/6008755089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0438" y="3143250"/>
            <a:ext cx="8382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6" descr="https://mebel-sofa74.ru/upload/iblock/3db/3dbd83482ab009c318326d9634f0ea10.jpg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0" y="2714625"/>
            <a:ext cx="1557338" cy="2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8" descr="https://thumbs.dreamstime.com/b/%D1%81%D0%BF%D0%B8%D1%87%D0%BA%D0%B8-%D0%BE%D1%81%D0%B2%D0%B5%D1%89%D0%B5%D0%BD%D0%BD%D0%B0%D1%8F-%D1%81%D0%BF%D0%B8%D1%87%D0%BA%D0%B0-%D0%B8-%D0%BA%D0%BE%D1%82%D0%BE%D1%80%D1%8B%D0%B9-%D1%81%D0%B3%D0%BE%D1%80%D0%B5-%D0%B8-%D1%81%D0%BF%D0%B8%D1%87%D0%BA%D0%B0-87433528.jpg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2313" y="2571750"/>
            <a:ext cx="792162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трелка вправо 10">
            <a:hlinkClick r:id="rId10" action="ppaction://hlinksldjump"/>
          </p:cNvPr>
          <p:cNvSpPr/>
          <p:nvPr/>
        </p:nvSpPr>
        <p:spPr>
          <a:xfrm>
            <a:off x="7643813" y="6286500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" name="Picture 2" descr="C:\Users\SAD3\Desktop\колобок\колобок.png">
            <a:extLst>
              <a:ext uri="{FF2B5EF4-FFF2-40B4-BE49-F238E27FC236}">
                <a16:creationId xmlns:a16="http://schemas.microsoft.com/office/drawing/2014/main" id="{3FD913BB-D660-4433-8263-2844BEFAC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214290"/>
            <a:ext cx="1112837" cy="114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7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2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7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07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2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07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2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7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307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2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SAD3\Desktop\колобок\img8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C:\Users\SAD3\Desktop\колобок\колобок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1" y="3500438"/>
            <a:ext cx="1669260" cy="1714504"/>
          </a:xfrm>
          <a:prstGeom prst="rect">
            <a:avLst/>
          </a:prstGeom>
          <a:noFill/>
        </p:spPr>
      </p:pic>
      <p:sp>
        <p:nvSpPr>
          <p:cNvPr id="11" name="Стрелка вправо 10">
            <a:hlinkClick r:id="rId4" action="ppaction://hlinksldjump"/>
          </p:cNvPr>
          <p:cNvSpPr/>
          <p:nvPr/>
        </p:nvSpPr>
        <p:spPr>
          <a:xfrm>
            <a:off x="7500938" y="6000750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5143506" y="895677"/>
            <a:ext cx="3163792" cy="1032862"/>
          </a:xfrm>
          <a:prstGeom prst="wedgeRoundRectCallout">
            <a:avLst>
              <a:gd name="adj1" fmla="val -37296"/>
              <a:gd name="adj2" fmla="val 7705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Ребята, спасибо! Помогли мне с пожаром.</a:t>
            </a:r>
          </a:p>
          <a:p>
            <a:pPr algn="ctr"/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128671-CE7D-45D3-BCEA-9F6D78FDF0E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00" b="98000" l="10000" r="90000">
                        <a14:foregroundMark x1="49239" y1="7000" x2="49239" y2="7000"/>
                        <a14:foregroundMark x1="61739" y1="3625" x2="61739" y2="3625"/>
                        <a14:foregroundMark x1="64674" y1="94375" x2="64674" y2="94375"/>
                        <a14:foregroundMark x1="41087" y1="96625" x2="41087" y2="96625"/>
                        <a14:foregroundMark x1="63478" y1="95000" x2="63478" y2="95000"/>
                        <a14:foregroundMark x1="65761" y1="98000" x2="65761" y2="98000"/>
                        <a14:backgroundMark x1="17174" y1="24125" x2="17174" y2="24125"/>
                        <a14:backgroundMark x1="78587" y1="26750" x2="78587" y2="26750"/>
                        <a14:backgroundMark x1="82717" y1="77000" x2="82717" y2="77000"/>
                        <a14:backgroundMark x1="18043" y1="66625" x2="18043" y2="66625"/>
                        <a14:backgroundMark x1="4674" y1="67250" x2="4674" y2="67250"/>
                        <a14:backgroundMark x1="11087" y1="4625" x2="14239" y2="4375"/>
                        <a14:backgroundMark x1="82935" y1="6000" x2="82935" y2="6000"/>
                        <a14:backgroundMark x1="32283" y1="6000" x2="32283" y2="6000"/>
                        <a14:backgroundMark x1="94022" y1="27750" x2="94022" y2="27750"/>
                        <a14:backgroundMark x1="98370" y1="67250" x2="98370" y2="67250"/>
                        <a14:backgroundMark x1="81522" y1="93375" x2="81522" y2="93375"/>
                        <a14:backgroundMark x1="51522" y1="86000" x2="51522" y2="86000"/>
                        <a14:backgroundMark x1="54130" y1="93625" x2="54130" y2="93625"/>
                        <a14:backgroundMark x1="28804" y1="93625" x2="28804" y2="93625"/>
                        <a14:backgroundMark x1="4348" y1="91000" x2="4348" y2="91000"/>
                        <a14:backgroundMark x1="18370" y1="13750" x2="18370" y2="13750"/>
                        <a14:backgroundMark x1="71304" y1="33750" x2="71304" y2="33750"/>
                        <a14:backgroundMark x1="6087" y1="30750" x2="6087" y2="3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7891" y="2247284"/>
            <a:ext cx="4834278" cy="420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9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AD3\Desktop\колобок\img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C:\Users\SAD3\Desktop\колобок\колобок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2500306"/>
            <a:ext cx="2642999" cy="2714636"/>
          </a:xfrm>
          <a:prstGeom prst="rect">
            <a:avLst/>
          </a:prstGeom>
          <a:noFill/>
        </p:spPr>
      </p:pic>
      <p:sp>
        <p:nvSpPr>
          <p:cNvPr id="9" name="Овальная выноска 8"/>
          <p:cNvSpPr/>
          <p:nvPr/>
        </p:nvSpPr>
        <p:spPr>
          <a:xfrm>
            <a:off x="3923928" y="571480"/>
            <a:ext cx="4577162" cy="3721616"/>
          </a:xfrm>
          <a:prstGeom prst="wedgeEllipseCallout">
            <a:avLst>
              <a:gd name="adj1" fmla="val -55587"/>
              <a:gd name="adj2" fmla="val 296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Крепко помните друзья,</a:t>
            </a:r>
          </a:p>
          <a:p>
            <a:pPr algn="l"/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 с огнем шутить нельзя!</a:t>
            </a:r>
          </a:p>
          <a:p>
            <a:pPr algn="l"/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Днем и ночью, утром рано</a:t>
            </a:r>
          </a:p>
          <a:p>
            <a:pPr algn="l"/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Вся пожарная охрана</a:t>
            </a:r>
          </a:p>
          <a:p>
            <a:pPr algn="l"/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Если что вдруг загорится,</a:t>
            </a:r>
          </a:p>
          <a:p>
            <a:pPr algn="l"/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 нам на помощь быстро мчится</a:t>
            </a:r>
          </a:p>
          <a:p>
            <a:pPr algn="l"/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Крепко помните друзья,</a:t>
            </a:r>
          </a:p>
          <a:p>
            <a:pPr algn="l"/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 с огнем шутить нельзя!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2956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AD3\Desktop\колобок\img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C:\Users\SAD3\Desktop\колобок\колобок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2500306"/>
            <a:ext cx="2642999" cy="2714636"/>
          </a:xfrm>
          <a:prstGeom prst="rect">
            <a:avLst/>
          </a:prstGeom>
          <a:noFill/>
        </p:spPr>
      </p:pic>
      <p:sp>
        <p:nvSpPr>
          <p:cNvPr id="9" name="Овальная выноска 8"/>
          <p:cNvSpPr/>
          <p:nvPr/>
        </p:nvSpPr>
        <p:spPr>
          <a:xfrm>
            <a:off x="5286380" y="571480"/>
            <a:ext cx="3214710" cy="2500330"/>
          </a:xfrm>
          <a:prstGeom prst="wedgeEllipseCallout">
            <a:avLst>
              <a:gd name="adj1" fmla="val -71262"/>
              <a:gd name="adj2" fmla="val 5613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колобок, пожарников дружок!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Помогу всегда во всём, тем, кто борется с огнём.</a:t>
            </a:r>
          </a:p>
        </p:txBody>
      </p:sp>
      <p:sp>
        <p:nvSpPr>
          <p:cNvPr id="11" name="Стрелка вправо 10">
            <a:hlinkClick r:id="rId4" action="ppaction://hlinksldjump"/>
          </p:cNvPr>
          <p:cNvSpPr/>
          <p:nvPr/>
        </p:nvSpPr>
        <p:spPr>
          <a:xfrm>
            <a:off x="7500938" y="6000750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AD3\Desktop\колобок\6006595502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4346" y="2071678"/>
            <a:ext cx="4572008" cy="4572008"/>
          </a:xfrm>
          <a:prstGeom prst="rect">
            <a:avLst/>
          </a:prstGeom>
          <a:noFill/>
        </p:spPr>
      </p:pic>
      <p:pic>
        <p:nvPicPr>
          <p:cNvPr id="2052" name="Picture 4" descr="Козел и Заяц. Сказка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7686" y="3500438"/>
            <a:ext cx="2637382" cy="3143248"/>
          </a:xfrm>
          <a:prstGeom prst="rect">
            <a:avLst/>
          </a:prstGeom>
          <a:noFill/>
        </p:spPr>
      </p:pic>
      <p:pic>
        <p:nvPicPr>
          <p:cNvPr id="2053" name="Picture 5" descr="C:\Users\SAD3\Desktop\колобок\колобок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358082" y="5214950"/>
            <a:ext cx="1112837" cy="1143000"/>
          </a:xfrm>
          <a:prstGeom prst="rect">
            <a:avLst/>
          </a:prstGeom>
          <a:noFill/>
        </p:spPr>
      </p:pic>
      <p:pic>
        <p:nvPicPr>
          <p:cNvPr id="8" name="Picture 8" descr="https://i.pinimg.com/originals/d5/22/5c/d5225ce3b6bfface67b393385e00bd25.gif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1285860"/>
            <a:ext cx="2357437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s://i.pinimg.com/originals/d5/22/5c/d5225ce3b6bfface67b393385e00bd25.gif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642918"/>
            <a:ext cx="2357437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https://i.pinimg.com/originals/d5/22/5c/d5225ce3b6bfface67b393385e00bd25.gif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2071678"/>
            <a:ext cx="2357437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3857620" y="785794"/>
            <a:ext cx="4357718" cy="2255722"/>
          </a:xfrm>
          <a:prstGeom prst="wedgeRoundRectCallout">
            <a:avLst>
              <a:gd name="adj1" fmla="val -2846"/>
              <a:gd name="adj2" fmla="val 6856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домой с прогулки шёл,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Спичек коробок нашёл.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Смело чиркнул спичкой я –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дом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охватило пламя огня.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Прошу я вас очень – помогите, друзья!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noFill/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право 16">
            <a:hlinkClick r:id="rId6" action="ppaction://hlinksldjump"/>
          </p:cNvPr>
          <p:cNvSpPr/>
          <p:nvPr/>
        </p:nvSpPr>
        <p:spPr>
          <a:xfrm>
            <a:off x="7786710" y="6373812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2" name="Picture 12" descr="https://talisman-khv.ru/uploads/s/m/0/l/m0lfqtjfolxp/img/full_gY7zDbG0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2198" y="2786058"/>
            <a:ext cx="830260" cy="830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86050" y="785794"/>
            <a:ext cx="3714776" cy="1142992"/>
          </a:xfrm>
        </p:spPr>
        <p:txBody>
          <a:bodyPr>
            <a:normAutofit fontScale="55000" lnSpcReduction="20000"/>
          </a:bodyPr>
          <a:lstStyle/>
          <a:p>
            <a:pPr algn="ctr" eaLnBrk="1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привале нам помог:</a:t>
            </a:r>
          </a:p>
          <a:p>
            <a:pPr algn="ctr" eaLnBrk="1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Суп сварил, картошку пёк,</a:t>
            </a:r>
          </a:p>
          <a:p>
            <a:pPr algn="ctr" eaLnBrk="1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похода он хорош,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 с собой не понесёшь.</a:t>
            </a:r>
            <a:r>
              <a:rPr lang="ru-RU" b="1" dirty="0">
                <a:solidFill>
                  <a:schemeClr val="tx1"/>
                </a:solidFill>
              </a:rPr>
              <a:t> </a:t>
            </a:r>
          </a:p>
        </p:txBody>
      </p:sp>
      <p:pic>
        <p:nvPicPr>
          <p:cNvPr id="15362" name="Picture 2" descr="https://img2.freepng.ru/20180316/tqw/kisspng-barbecue-grill-sticker-grilling-red-hand-painted-red-flame-5aabeba0d5d592.4102958915212164168759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1F1F1"/>
              </a:clrFrom>
              <a:clrTo>
                <a:srgbClr val="F1F1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9322" y="2071678"/>
            <a:ext cx="1153203" cy="1793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 descr="https://2.bp.blogspot.com/-5g0Fxgj15-s/Wx1WIMVrB0I/AAAAAAAAcBE/ztzJV3itnKkJYJcb7frt1G_3A4iQxJo1gCLcBGAs/s1600/Monsters_DoV%2B%25285%2529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6182" y="2714620"/>
            <a:ext cx="1428760" cy="110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8" name="TextBox 12"/>
          <p:cNvSpPr txBox="1">
            <a:spLocks noChangeArrowheads="1"/>
          </p:cNvSpPr>
          <p:nvPr/>
        </p:nvSpPr>
        <p:spPr bwMode="auto">
          <a:xfrm>
            <a:off x="1714480" y="0"/>
            <a:ext cx="56049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Отгадай загадку и потуши пожар</a:t>
            </a:r>
          </a:p>
        </p:txBody>
      </p:sp>
      <p:pic>
        <p:nvPicPr>
          <p:cNvPr id="16386" name="Picture 2" descr="C:\Users\SAD3\Desktop\колобок\Topor.jpeg"/>
          <p:cNvPicPr>
            <a:picLocks noChangeAspect="1" noChangeArrowheads="1"/>
          </p:cNvPicPr>
          <p:nvPr/>
        </p:nvPicPr>
        <p:blipFill>
          <a:blip r:embed="rId6" cstate="email">
            <a:duotone>
              <a:prstClr val="black"/>
              <a:srgbClr val="56565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3042" y="2643182"/>
            <a:ext cx="1571636" cy="1198934"/>
          </a:xfrm>
          <a:prstGeom prst="rect">
            <a:avLst/>
          </a:prstGeom>
          <a:noFill/>
        </p:spPr>
      </p:pic>
      <p:pic>
        <p:nvPicPr>
          <p:cNvPr id="1026" name="Picture 2" descr="C:\Users\SAD3\Desktop\колобок\шарж-характера-emoji-уны-ый-и-разочарованное-серое-leveret-п-ача-смай-ик-72929862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EEDC"/>
              </a:clrFrom>
              <a:clrTo>
                <a:srgbClr val="FFEE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36945"/>
            <a:ext cx="3106663" cy="332105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3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3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3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SAD3\Desktop\колобок\6006595502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" y="1785926"/>
            <a:ext cx="4714908" cy="4714908"/>
          </a:xfrm>
          <a:prstGeom prst="rect">
            <a:avLst/>
          </a:prstGeom>
          <a:noFill/>
        </p:spPr>
      </p:pic>
      <p:pic>
        <p:nvPicPr>
          <p:cNvPr id="5" name="Picture 8" descr="https://i.pinimg.com/originals/d5/22/5c/d5225ce3b6bfface67b393385e00bd25.gif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357166"/>
            <a:ext cx="2286000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https://i.pinimg.com/originals/d5/22/5c/d5225ce3b6bfface67b393385e00bd25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3108" y="1857364"/>
            <a:ext cx="1811345" cy="2367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https://dsgrachevka2.ucoz.net/wp3bbfdfc0_w350_h32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1785926"/>
            <a:ext cx="4844171" cy="4442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SAD3\Desktop\колобок\шарж-характера-emoji-уны-ый-и-разочарованное-серое-leveret-п-ача-смай-ик-72929862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EEDC"/>
              </a:clrFrom>
              <a:clrTo>
                <a:srgbClr val="FFEE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5600" y="4071942"/>
            <a:ext cx="2438400" cy="260667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2" descr="https://talisman-khv.ru/uploads/s/m/0/l/m0lfqtjfolxp/img/full_gY7zDbG0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6512" y="3357562"/>
            <a:ext cx="785818" cy="785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 descr="https://i.gifer.com/6js.gif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0760" y="2857496"/>
            <a:ext cx="1357322" cy="2986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8" descr="https://cs8.livemaster.ru/storage/40/df/96b2627bee678998166aaa9525qf.gif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2500306"/>
            <a:ext cx="2000264" cy="2811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Содержимое 2"/>
          <p:cNvSpPr>
            <a:spLocks noGrp="1"/>
          </p:cNvSpPr>
          <p:nvPr>
            <p:ph idx="1"/>
          </p:nvPr>
        </p:nvSpPr>
        <p:spPr>
          <a:xfrm>
            <a:off x="2857488" y="857232"/>
            <a:ext cx="3286148" cy="1071570"/>
          </a:xfrm>
        </p:spPr>
        <p:txBody>
          <a:bodyPr>
            <a:normAutofit/>
          </a:bodyPr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Вьётся, извивается,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небо устремляется. </a:t>
            </a:r>
          </a:p>
        </p:txBody>
      </p:sp>
      <p:sp>
        <p:nvSpPr>
          <p:cNvPr id="13321" name="TextBox 11"/>
          <p:cNvSpPr txBox="1">
            <a:spLocks noChangeArrowheads="1"/>
          </p:cNvSpPr>
          <p:nvPr/>
        </p:nvSpPr>
        <p:spPr bwMode="auto">
          <a:xfrm>
            <a:off x="3000364" y="214290"/>
            <a:ext cx="28694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Отгадай загадку</a:t>
            </a:r>
          </a:p>
        </p:txBody>
      </p:sp>
      <p:pic>
        <p:nvPicPr>
          <p:cNvPr id="16393" name="Picture 9" descr="C:\Users\SAD3\Desktop\конкурс\пожар\226589.gif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868" y="1467678"/>
            <a:ext cx="1643074" cy="2747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C:\Users\SAD3\Desktop\колобок\шарж-характера-emoji-уны-ый-и-разочарованное-серое-leveret-п-ача-смай-ик-72929862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EEDC"/>
              </a:clrFrom>
              <a:clrTo>
                <a:srgbClr val="FFEE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4185155"/>
            <a:ext cx="2500298" cy="26728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3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3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3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SAD3\Desktop\колобок\60065955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071678"/>
            <a:ext cx="4500594" cy="4500594"/>
          </a:xfrm>
          <a:prstGeom prst="rect">
            <a:avLst/>
          </a:prstGeom>
          <a:noFill/>
        </p:spPr>
      </p:pic>
      <p:pic>
        <p:nvPicPr>
          <p:cNvPr id="5" name="Picture 8" descr="https://i.pinimg.com/originals/d5/22/5c/d5225ce3b6bfface67b393385e00bd25.gif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72" y="1571612"/>
            <a:ext cx="2020702" cy="2641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s://dsgrachevka2.ucoz.net/wp3bbfdfc0_w350_h32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2714620"/>
            <a:ext cx="3987258" cy="3656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SAD3\Desktop\колобок\orig.gif"/>
          <p:cNvPicPr>
            <a:picLocks noChangeAspect="1" noChangeArrowheads="1" noCrop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16" y="1142984"/>
            <a:ext cx="1800000" cy="1800000"/>
          </a:xfrm>
          <a:prstGeom prst="rect">
            <a:avLst/>
          </a:prstGeom>
          <a:noFill/>
        </p:spPr>
      </p:pic>
      <p:sp>
        <p:nvSpPr>
          <p:cNvPr id="10" name="Овальная выноска 9"/>
          <p:cNvSpPr/>
          <p:nvPr/>
        </p:nvSpPr>
        <p:spPr>
          <a:xfrm>
            <a:off x="2928926" y="500042"/>
            <a:ext cx="3557606" cy="1684218"/>
          </a:xfrm>
          <a:prstGeom prst="wedgeEllipseCallout">
            <a:avLst>
              <a:gd name="adj1" fmla="val 70764"/>
              <a:gd name="adj2" fmla="val 4348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Молодцы, ребята! Отлично справились с заданием!</a:t>
            </a:r>
          </a:p>
        </p:txBody>
      </p:sp>
      <p:sp>
        <p:nvSpPr>
          <p:cNvPr id="11" name="Стрелка вправо 10">
            <a:hlinkClick r:id="rId6" action="ppaction://hlinksldjump"/>
          </p:cNvPr>
          <p:cNvSpPr/>
          <p:nvPr/>
        </p:nvSpPr>
        <p:spPr>
          <a:xfrm>
            <a:off x="7500938" y="6000750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075" name="Picture 3" descr="C:\Users\SAD3\Desktop\колобок\1552252873_3413-gifka-zaychik-prygaet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14876" y="3857628"/>
            <a:ext cx="2200275" cy="258127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SAD3\Desktop\колобок\img8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C:\Users\SAD3\Desktop\колобок\колобок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3214686"/>
            <a:ext cx="1947471" cy="2000256"/>
          </a:xfrm>
          <a:prstGeom prst="rect">
            <a:avLst/>
          </a:prstGeom>
          <a:noFill/>
        </p:spPr>
      </p:pic>
      <p:sp>
        <p:nvSpPr>
          <p:cNvPr id="9" name="Овальная выноска 8"/>
          <p:cNvSpPr/>
          <p:nvPr/>
        </p:nvSpPr>
        <p:spPr>
          <a:xfrm>
            <a:off x="642910" y="1000108"/>
            <a:ext cx="3357586" cy="1285908"/>
          </a:xfrm>
          <a:prstGeom prst="wedgeEllipseCallout">
            <a:avLst>
              <a:gd name="adj1" fmla="val -20426"/>
              <a:gd name="adj2" fmla="val 12621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горе и беда!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 друзья помогут нам всегда.</a:t>
            </a:r>
          </a:p>
        </p:txBody>
      </p:sp>
      <p:sp>
        <p:nvSpPr>
          <p:cNvPr id="11" name="Стрелка вправо 10">
            <a:hlinkClick r:id="rId4" action="ppaction://hlinksldjump"/>
          </p:cNvPr>
          <p:cNvSpPr/>
          <p:nvPr/>
        </p:nvSpPr>
        <p:spPr>
          <a:xfrm>
            <a:off x="7500938" y="6000750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098" name="Picture 2" descr="C:\Users\SAD3\Desktop\колобок\maxresdefault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email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7686" y="2428868"/>
            <a:ext cx="3950521" cy="3000396"/>
          </a:xfrm>
          <a:prstGeom prst="rect">
            <a:avLst/>
          </a:prstGeom>
          <a:noFill/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5514956" y="214290"/>
            <a:ext cx="3629044" cy="2357430"/>
          </a:xfrm>
          <a:prstGeom prst="wedgeRoundRectCallout">
            <a:avLst>
              <a:gd name="adj1" fmla="val -66786"/>
              <a:gd name="adj2" fmla="val 5172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хотел погладить брюки,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Включил утюг, затем пошёл мыть руки.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 вдруг почувствовал – горит!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дым уже в окно валит!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Погасить огонь мне помогите,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Дом мой от беды спасите!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6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ая прямоугольная выноска 6"/>
          <p:cNvSpPr/>
          <p:nvPr/>
        </p:nvSpPr>
        <p:spPr>
          <a:xfrm>
            <a:off x="2428860" y="285728"/>
            <a:ext cx="4286280" cy="714380"/>
          </a:xfrm>
          <a:prstGeom prst="wedgeRoundRectCallout">
            <a:avLst>
              <a:gd name="adj1" fmla="val -61982"/>
              <a:gd name="adj2" fmla="val 2410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4" name="Picture 6" descr="http://mpsc.ru/uploads/posts/2017-02/1486449022_00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38" y="1428750"/>
            <a:ext cx="3817937" cy="4143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339" name="TextBox 3"/>
          <p:cNvSpPr txBox="1">
            <a:spLocks noChangeArrowheads="1"/>
          </p:cNvSpPr>
          <p:nvPr/>
        </p:nvSpPr>
        <p:spPr bwMode="auto">
          <a:xfrm>
            <a:off x="2428860" y="285728"/>
            <a:ext cx="417082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Ребята, давайте познакомим волка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с правилами пожарной безопасности!</a:t>
            </a:r>
          </a:p>
        </p:txBody>
      </p:sp>
      <p:pic>
        <p:nvPicPr>
          <p:cNvPr id="17416" name="Picture 8" descr="https://www.seekpng.com/png/full/830-8306983_green-happy-face-and-red-sad-face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25" y="1000125"/>
            <a:ext cx="2500313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s://www.seekpng.com/png/full/830-8306983_green-happy-face-and-red-sad-face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25" y="3714750"/>
            <a:ext cx="2500313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трелка вправо 9">
            <a:hlinkClick r:id="rId6" action="ppaction://hlinksldjump"/>
          </p:cNvPr>
          <p:cNvSpPr/>
          <p:nvPr/>
        </p:nvSpPr>
        <p:spPr>
          <a:xfrm>
            <a:off x="7929563" y="6373813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122" name="Picture 2" descr="C:\Users\SAD3\Desktop\колобок\колобок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214290"/>
            <a:ext cx="1112837" cy="114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4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1772</TotalTime>
  <Words>347</Words>
  <Application>Microsoft Office PowerPoint</Application>
  <PresentationFormat>Экран (4:3)</PresentationFormat>
  <Paragraphs>59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Wingdings 2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SAD3</dc:creator>
  <cp:lastModifiedBy>Пользователь</cp:lastModifiedBy>
  <cp:revision>20</cp:revision>
  <dcterms:created xsi:type="dcterms:W3CDTF">2021-10-31T08:07:35Z</dcterms:created>
  <dcterms:modified xsi:type="dcterms:W3CDTF">2023-01-18T17:05:56Z</dcterms:modified>
</cp:coreProperties>
</file>