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docx" ContentType="application/vnd.openxmlformats-officedocument.wordprocessingml.document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62" r:id="rId3"/>
    <p:sldId id="257" r:id="rId4"/>
    <p:sldId id="258" r:id="rId5"/>
    <p:sldId id="259" r:id="rId6"/>
    <p:sldId id="261" r:id="rId7"/>
    <p:sldId id="263" r:id="rId8"/>
    <p:sldId id="264" r:id="rId9"/>
    <p:sldId id="265" r:id="rId10"/>
    <p:sldId id="266" r:id="rId11"/>
    <p:sldId id="267" r:id="rId12"/>
    <p:sldId id="268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11/5/2020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11/5/2020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11/5/2020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11/5/2020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11/5/2020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11/5/2020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11/5/2020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11/5/2020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11/5/2020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11/5/2020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5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jpg"/><Relationship Id="rId4" Type="http://schemas.openxmlformats.org/officeDocument/2006/relationships/image" Target="../media/image18.jp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2.emf"/><Relationship Id="rId4" Type="http://schemas.openxmlformats.org/officeDocument/2006/relationships/package" Target="../embeddings/_________Microsoft_Word1.docx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3.emf"/><Relationship Id="rId4" Type="http://schemas.openxmlformats.org/officeDocument/2006/relationships/package" Target="../embeddings/_________Microsoft_Word2.docx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jpg"/><Relationship Id="rId4" Type="http://schemas.openxmlformats.org/officeDocument/2006/relationships/image" Target="../media/image6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11369" y="334851"/>
            <a:ext cx="10693243" cy="4868214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/>
              <a:t>Муниципальное бюджетное дошкольное образовательное учреждение</a:t>
            </a:r>
            <a:br>
              <a:rPr lang="ru-RU" sz="2800" b="1" dirty="0"/>
            </a:br>
            <a:r>
              <a:rPr lang="ru-RU" sz="2800" b="1" dirty="0" err="1"/>
              <a:t>Починковский</a:t>
            </a:r>
            <a:r>
              <a:rPr lang="ru-RU" sz="2800" b="1" dirty="0"/>
              <a:t> детский сад № </a:t>
            </a:r>
            <a:r>
              <a:rPr lang="ru-RU" sz="2800" b="1" dirty="0" smtClean="0"/>
              <a:t>3</a:t>
            </a:r>
            <a:br>
              <a:rPr lang="ru-RU" sz="2800" b="1" dirty="0" smtClean="0"/>
            </a:br>
            <a:r>
              <a:rPr lang="ru-RU" sz="2800" b="1" dirty="0"/>
              <a:t/>
            </a:r>
            <a:br>
              <a:rPr lang="ru-RU" sz="2800" b="1" dirty="0"/>
            </a:br>
            <a:r>
              <a:rPr lang="ru-RU" sz="2000" b="1" dirty="0" smtClean="0"/>
              <a:t>конкурс лучших практик внедрения бережливых технологий </a:t>
            </a:r>
            <a:br>
              <a:rPr lang="ru-RU" sz="2000" b="1" dirty="0" smtClean="0"/>
            </a:br>
            <a:r>
              <a:rPr lang="ru-RU" sz="2000" b="1" dirty="0" smtClean="0"/>
              <a:t>в образовательных организациях Нижегородской области</a:t>
            </a:r>
            <a:br>
              <a:rPr lang="ru-RU" sz="2000" b="1" dirty="0" smtClean="0"/>
            </a:br>
            <a:r>
              <a:rPr lang="ru-RU" sz="2000" b="1" dirty="0" smtClean="0"/>
              <a:t>номинация: «Бережливый детский сад»</a:t>
            </a:r>
            <a:br>
              <a:rPr lang="ru-RU" sz="2000" b="1" dirty="0" smtClean="0"/>
            </a:b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Визуализация пространства </a:t>
            </a:r>
            <a:b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</a:b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музыкально-спортивного зала ДОУ</a:t>
            </a:r>
            <a:endParaRPr lang="ru-RU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125015" y="5203065"/>
            <a:ext cx="9379598" cy="1429555"/>
          </a:xfrm>
        </p:spPr>
        <p:txBody>
          <a:bodyPr>
            <a:normAutofit fontScale="92500" lnSpcReduction="10000"/>
          </a:bodyPr>
          <a:lstStyle/>
          <a:p>
            <a:pPr algn="ctr"/>
            <a:r>
              <a:rPr lang="ru-RU" b="1" dirty="0" smtClean="0"/>
              <a:t>Команда проекта: Савинова Н.Н. - педагог-психолог</a:t>
            </a:r>
          </a:p>
          <a:p>
            <a:pPr algn="ctr"/>
            <a:r>
              <a:rPr lang="ru-RU" b="1" dirty="0" smtClean="0"/>
              <a:t>                                                          Добрынина Н.А. -  музыкальный руководитель</a:t>
            </a:r>
          </a:p>
          <a:p>
            <a:pPr algn="ctr"/>
            <a:r>
              <a:rPr lang="ru-RU" b="1" dirty="0" smtClean="0"/>
              <a:t>                                                            </a:t>
            </a:r>
            <a:r>
              <a:rPr lang="ru-RU" b="1" dirty="0" err="1" smtClean="0"/>
              <a:t>Насибул</a:t>
            </a:r>
            <a:r>
              <a:rPr lang="ru-RU" b="1" dirty="0" err="1"/>
              <a:t>л</a:t>
            </a:r>
            <a:r>
              <a:rPr lang="ru-RU" b="1" dirty="0" err="1" smtClean="0"/>
              <a:t>ина</a:t>
            </a:r>
            <a:r>
              <a:rPr lang="ru-RU" b="1" dirty="0" smtClean="0"/>
              <a:t> </a:t>
            </a:r>
            <a:r>
              <a:rPr lang="ru-RU" b="1" dirty="0" smtClean="0"/>
              <a:t>Е.А. – музыкальный руководитель</a:t>
            </a:r>
          </a:p>
          <a:p>
            <a:pPr algn="ctr"/>
            <a:r>
              <a:rPr lang="ru-RU" b="1" dirty="0">
                <a:solidFill>
                  <a:schemeClr val="tx1"/>
                </a:solidFill>
              </a:rPr>
              <a:t>с</a:t>
            </a:r>
            <a:r>
              <a:rPr lang="ru-RU" b="1" dirty="0" smtClean="0">
                <a:solidFill>
                  <a:schemeClr val="tx1"/>
                </a:solidFill>
              </a:rPr>
              <a:t>. Починки, 2020 год</a:t>
            </a:r>
            <a:endParaRPr lang="ru-RU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4086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89397" y="180304"/>
            <a:ext cx="11333409" cy="1171978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Применение визуальной разметки зала на занятиях</a:t>
            </a:r>
            <a:endParaRPr lang="ru-RU" b="1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408" y="843722"/>
            <a:ext cx="4854387" cy="2730593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5515" y="843722"/>
            <a:ext cx="5002727" cy="2814034"/>
          </a:xfrm>
          <a:prstGeom prst="rect">
            <a:avLst/>
          </a:prstGeom>
        </p:spPr>
      </p:pic>
      <p:sp>
        <p:nvSpPr>
          <p:cNvPr id="6" name="Скругленный прямоугольник 5"/>
          <p:cNvSpPr/>
          <p:nvPr/>
        </p:nvSpPr>
        <p:spPr>
          <a:xfrm>
            <a:off x="1046761" y="3625929"/>
            <a:ext cx="3825982" cy="321816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accent1"/>
                </a:solidFill>
              </a:rPr>
              <a:t>построение</a:t>
            </a:r>
            <a:endParaRPr lang="ru-RU" b="1" dirty="0">
              <a:solidFill>
                <a:schemeClr val="accent1"/>
              </a:solidFill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6890197" y="3657756"/>
            <a:ext cx="4546242" cy="386210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accent1"/>
                </a:solidFill>
              </a:rPr>
              <a:t>Построение «полукруг»</a:t>
            </a:r>
            <a:endParaRPr lang="ru-RU" b="1" dirty="0">
              <a:solidFill>
                <a:schemeClr val="accent1"/>
              </a:solidFill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3509" y="4237733"/>
            <a:ext cx="4314423" cy="2426863"/>
          </a:xfrm>
          <a:prstGeom prst="rect">
            <a:avLst/>
          </a:prstGeom>
        </p:spPr>
      </p:pic>
      <p:sp>
        <p:nvSpPr>
          <p:cNvPr id="9" name="Скругленный прямоугольник 8"/>
          <p:cNvSpPr/>
          <p:nvPr/>
        </p:nvSpPr>
        <p:spPr>
          <a:xfrm>
            <a:off x="8422783" y="6078828"/>
            <a:ext cx="1931831" cy="476518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accent1"/>
                </a:solidFill>
              </a:rPr>
              <a:t>ОРУ</a:t>
            </a:r>
            <a:endParaRPr lang="ru-RU" b="1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26708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8491" y="180304"/>
            <a:ext cx="10706122" cy="114622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/>
              <a:t>Применение визуальной разметки зала на занятиях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331" y="1326524"/>
            <a:ext cx="4808112" cy="2704563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1552" y="1273398"/>
            <a:ext cx="4997003" cy="281081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331" y="4211390"/>
            <a:ext cx="4453228" cy="250494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2296" y="4211390"/>
            <a:ext cx="4453228" cy="2504941"/>
          </a:xfrm>
          <a:prstGeom prst="rect">
            <a:avLst/>
          </a:prstGeom>
        </p:spPr>
      </p:pic>
      <p:sp>
        <p:nvSpPr>
          <p:cNvPr id="8" name="Скругленный прямоугольник 7"/>
          <p:cNvSpPr/>
          <p:nvPr/>
        </p:nvSpPr>
        <p:spPr>
          <a:xfrm>
            <a:off x="4056846" y="6297769"/>
            <a:ext cx="3451538" cy="418562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accent1"/>
                </a:solidFill>
              </a:rPr>
              <a:t>Разучивание танца</a:t>
            </a:r>
            <a:endParaRPr lang="ru-RU" b="1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16202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85342" y="296215"/>
            <a:ext cx="8911687" cy="798490"/>
          </a:xfrm>
        </p:spPr>
        <p:txBody>
          <a:bodyPr/>
          <a:lstStyle/>
          <a:p>
            <a:pPr algn="ctr"/>
            <a:r>
              <a:rPr lang="ru-RU" b="1" dirty="0" smtClean="0"/>
              <a:t>Результат реализации проекта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30310" y="1416676"/>
            <a:ext cx="10654606" cy="4842457"/>
          </a:xfrm>
        </p:spPr>
        <p:txBody>
          <a:bodyPr/>
          <a:lstStyle/>
          <a:p>
            <a:pPr algn="just"/>
            <a:r>
              <a:rPr lang="ru-RU" sz="2400" dirty="0" smtClean="0">
                <a:solidFill>
                  <a:schemeClr val="tx1"/>
                </a:solidFill>
              </a:rPr>
              <a:t>Задачи, поставленные для реализации данного проекта выполнены.</a:t>
            </a:r>
          </a:p>
          <a:p>
            <a:pPr algn="just"/>
            <a:r>
              <a:rPr lang="ru-RU" sz="2400" dirty="0" smtClean="0">
                <a:solidFill>
                  <a:schemeClr val="tx1"/>
                </a:solidFill>
              </a:rPr>
              <a:t>Разметка в музыкально-спортивном зале нанесена для музыкальных занятий и  физической культуры в соответствии с требованиями педагогов и музыкальных руководителей.</a:t>
            </a:r>
          </a:p>
          <a:p>
            <a:pPr algn="just"/>
            <a:r>
              <a:rPr lang="ru-RU" sz="2400" dirty="0" smtClean="0">
                <a:solidFill>
                  <a:schemeClr val="tx1"/>
                </a:solidFill>
              </a:rPr>
              <a:t>Дети быстро находят в зале нужные ориентиры. </a:t>
            </a:r>
          </a:p>
          <a:p>
            <a:pPr algn="just"/>
            <a:r>
              <a:rPr lang="ru-RU" sz="2400" dirty="0" smtClean="0">
                <a:solidFill>
                  <a:schemeClr val="tx1"/>
                </a:solidFill>
              </a:rPr>
              <a:t>Повышается эффективность использования временных рамок для осуществления образовательной деятельности.</a:t>
            </a:r>
            <a:endParaRPr lang="ru-RU" sz="2400" dirty="0">
              <a:solidFill>
                <a:schemeClr val="tx1"/>
              </a:solidFill>
            </a:endParaRPr>
          </a:p>
          <a:p>
            <a:pPr algn="just"/>
            <a:endParaRPr lang="ru-RU" dirty="0" smtClean="0"/>
          </a:p>
          <a:p>
            <a:pPr algn="just"/>
            <a:endParaRPr lang="ru-RU" dirty="0"/>
          </a:p>
          <a:p>
            <a:pPr algn="just"/>
            <a:endParaRPr lang="ru-RU" dirty="0" smtClean="0"/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31389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74253" y="624110"/>
            <a:ext cx="10174309" cy="2209242"/>
          </a:xfrm>
        </p:spPr>
        <p:txBody>
          <a:bodyPr>
            <a:normAutofit fontScale="90000"/>
          </a:bodyPr>
          <a:lstStyle/>
          <a:p>
            <a:pPr algn="just"/>
            <a:r>
              <a:rPr lang="ru-RU" sz="2400" b="1" dirty="0" smtClean="0"/>
              <a:t>	Бережливые</a:t>
            </a:r>
            <a:r>
              <a:rPr lang="ru-RU" sz="2400" dirty="0"/>
              <a:t> </a:t>
            </a:r>
            <a:r>
              <a:rPr lang="ru-RU" sz="2400" b="1" dirty="0"/>
              <a:t>технологии</a:t>
            </a:r>
            <a:r>
              <a:rPr lang="ru-RU" sz="2400" dirty="0"/>
              <a:t> </a:t>
            </a:r>
            <a:r>
              <a:rPr lang="ru-RU" sz="2400" b="1" dirty="0"/>
              <a:t>в </a:t>
            </a:r>
            <a:r>
              <a:rPr lang="ru-RU" sz="2400" b="1" dirty="0" smtClean="0"/>
              <a:t>ДОУ</a:t>
            </a:r>
            <a:r>
              <a:rPr lang="ru-RU" sz="2400" dirty="0" smtClean="0"/>
              <a:t>» </a:t>
            </a:r>
            <a:r>
              <a:rPr lang="ru-RU" sz="2400" dirty="0"/>
              <a:t>– </a:t>
            </a:r>
            <a:r>
              <a:rPr lang="ru-RU" sz="2400" dirty="0">
                <a:solidFill>
                  <a:schemeClr val="tx1"/>
                </a:solidFill>
              </a:rPr>
              <a:t>технологии, направленные на повышение эффективности и улучшения качества услуг </a:t>
            </a:r>
            <a:r>
              <a:rPr lang="ru-RU" sz="2400" b="1" dirty="0">
                <a:solidFill>
                  <a:schemeClr val="tx1"/>
                </a:solidFill>
              </a:rPr>
              <a:t>в</a:t>
            </a:r>
            <a:r>
              <a:rPr lang="ru-RU" sz="2400" dirty="0">
                <a:solidFill>
                  <a:schemeClr val="tx1"/>
                </a:solidFill>
              </a:rPr>
              <a:t> </a:t>
            </a:r>
            <a:r>
              <a:rPr lang="ru-RU" sz="2400" b="1" dirty="0">
                <a:solidFill>
                  <a:schemeClr val="tx1"/>
                </a:solidFill>
              </a:rPr>
              <a:t>дошкольных</a:t>
            </a:r>
            <a:r>
              <a:rPr lang="ru-RU" sz="2400" dirty="0">
                <a:solidFill>
                  <a:schemeClr val="tx1"/>
                </a:solidFill>
              </a:rPr>
              <a:t> </a:t>
            </a:r>
            <a:r>
              <a:rPr lang="ru-RU" sz="2400" b="1" dirty="0">
                <a:solidFill>
                  <a:schemeClr val="tx1"/>
                </a:solidFill>
              </a:rPr>
              <a:t>образовательных</a:t>
            </a:r>
            <a:r>
              <a:rPr lang="ru-RU" sz="2400" dirty="0">
                <a:solidFill>
                  <a:schemeClr val="tx1"/>
                </a:solidFill>
              </a:rPr>
              <a:t> организациях, сокращение различных видов потерь во всех сферах деятельности ДОО, развитие критического мышления </a:t>
            </a:r>
            <a:r>
              <a:rPr lang="ru-RU" sz="2400" dirty="0" smtClean="0">
                <a:solidFill>
                  <a:schemeClr val="tx1"/>
                </a:solidFill>
              </a:rPr>
              <a:t>сотрудников.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674253" y="2614411"/>
            <a:ext cx="10174309" cy="3889420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b="1" dirty="0" smtClean="0">
                <a:solidFill>
                  <a:schemeClr val="tx1"/>
                </a:solidFill>
              </a:rPr>
              <a:t>	Проблема нашего детского сада </a:t>
            </a:r>
            <a:r>
              <a:rPr lang="ru-RU" dirty="0" smtClean="0"/>
              <a:t>– </a:t>
            </a:r>
            <a:r>
              <a:rPr lang="ru-RU" sz="22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ориентирование детей в музыкально-спортивном зале на музыкальных и спортивных занятиях.</a:t>
            </a:r>
          </a:p>
          <a:p>
            <a:pPr marL="0" indent="0">
              <a:buNone/>
            </a:pPr>
            <a:r>
              <a:rPr lang="ru-RU" sz="22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Наши действия:</a:t>
            </a:r>
          </a:p>
          <a:p>
            <a:pPr>
              <a:buAutoNum type="arabicPeriod"/>
            </a:pPr>
            <a:r>
              <a:rPr lang="ru-RU" sz="22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Была создана рабочая группа, в которую вошли: педагог психолог, музыкальные руководители; были предложены разные варианты для визуализации в музыкально-спортивном зале;</a:t>
            </a:r>
          </a:p>
          <a:p>
            <a:pPr>
              <a:buAutoNum type="arabicPeriod"/>
            </a:pPr>
            <a:r>
              <a:rPr lang="ru-RU" sz="22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Разработали и приготовили специальные значки для визуализации;</a:t>
            </a:r>
          </a:p>
          <a:p>
            <a:pPr>
              <a:buAutoNum type="arabicPeriod"/>
            </a:pPr>
            <a:r>
              <a:rPr lang="ru-RU" sz="22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Наклеили эти значки в соответствии с разметкой;</a:t>
            </a:r>
          </a:p>
          <a:p>
            <a:pPr>
              <a:buAutoNum type="arabicPeriod"/>
            </a:pPr>
            <a:r>
              <a:rPr lang="ru-RU" sz="22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Провели разъяснительную работу с воспитателями и детьми по визуализации зала;</a:t>
            </a:r>
          </a:p>
          <a:p>
            <a:pPr>
              <a:buAutoNum type="arabicPeriod"/>
            </a:pPr>
            <a:r>
              <a:rPr lang="ru-RU" sz="22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Применение на практике (на музыкальных и спортивных занятиях) данных обозначений детьми</a:t>
            </a:r>
            <a:endParaRPr lang="ru-RU" sz="2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8916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8642" y="284165"/>
            <a:ext cx="10818253" cy="62896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26856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Объект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76634362"/>
              </p:ext>
            </p:extLst>
          </p:nvPr>
        </p:nvGraphicFramePr>
        <p:xfrm>
          <a:off x="811369" y="92074"/>
          <a:ext cx="10869770" cy="662034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6" name="Документ" r:id="rId4" imgW="9411879" imgH="6923490" progId="Word.Document.12">
                  <p:embed/>
                </p:oleObj>
              </mc:Choice>
              <mc:Fallback>
                <p:oleObj name="Документ" r:id="rId4" imgW="9411879" imgH="6923490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811369" y="92074"/>
                        <a:ext cx="10869770" cy="662034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944544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Объект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69571997"/>
              </p:ext>
            </p:extLst>
          </p:nvPr>
        </p:nvGraphicFramePr>
        <p:xfrm>
          <a:off x="759854" y="206809"/>
          <a:ext cx="11178861" cy="667769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3" name="Документ" r:id="rId4" imgW="5938880" imgH="6283005" progId="Word.Document.12">
                  <p:embed/>
                </p:oleObj>
              </mc:Choice>
              <mc:Fallback>
                <p:oleObj name="Документ" r:id="rId4" imgW="5938880" imgH="6283005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759854" y="206809"/>
                        <a:ext cx="11178861" cy="667769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685228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Объект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378852" y="964844"/>
            <a:ext cx="5864180" cy="4398134"/>
          </a:xfrm>
          <a:prstGeom prst="rect">
            <a:avLst/>
          </a:prstGeom>
        </p:spPr>
      </p:pic>
      <p:pic>
        <p:nvPicPr>
          <p:cNvPr id="3" name="Объект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9072" y="233419"/>
            <a:ext cx="4098979" cy="230567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82616" y="2140363"/>
            <a:ext cx="4272009" cy="240300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6854" y="3913444"/>
            <a:ext cx="4563414" cy="2566920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3982280" y="3244334"/>
            <a:ext cx="1847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b="1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3809243" y="6460609"/>
            <a:ext cx="422743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/>
              <a:t>«ДО»                                      «ПОСЛЕ»</a:t>
            </a:r>
          </a:p>
        </p:txBody>
      </p:sp>
    </p:spTree>
    <p:extLst>
      <p:ext uri="{BB962C8B-B14F-4D97-AF65-F5344CB8AC3E}">
        <p14:creationId xmlns:p14="http://schemas.microsoft.com/office/powerpoint/2010/main" val="2380412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92925" y="193184"/>
            <a:ext cx="8911687" cy="1050274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Изготовление «специальных значков» для визуализации </a:t>
            </a:r>
            <a:endParaRPr lang="ru-RU" b="1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8494" y="1564983"/>
            <a:ext cx="3496861" cy="3496861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7786" y="1905000"/>
            <a:ext cx="3111825" cy="3156844"/>
          </a:xfrm>
          <a:prstGeom prst="rect">
            <a:avLst/>
          </a:prstGeom>
        </p:spPr>
      </p:pic>
      <p:sp>
        <p:nvSpPr>
          <p:cNvPr id="7" name="Скругленный прямоугольник 6"/>
          <p:cNvSpPr/>
          <p:nvPr/>
        </p:nvSpPr>
        <p:spPr>
          <a:xfrm>
            <a:off x="643944" y="5383369"/>
            <a:ext cx="4494726" cy="1210614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Значки «лепестки» изготовили из разноцветного скотча – красного, синего и зеленого цвета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6426558" y="5383370"/>
            <a:ext cx="4829577" cy="1352282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accent1"/>
                </a:solidFill>
              </a:rPr>
              <a:t>Было много вариантов как вырезать из скотча одинаковые листочки. </a:t>
            </a:r>
          </a:p>
          <a:p>
            <a:pPr algn="ctr"/>
            <a:r>
              <a:rPr lang="ru-RU" dirty="0" smtClean="0">
                <a:solidFill>
                  <a:schemeClr val="accent1"/>
                </a:solidFill>
              </a:rPr>
              <a:t>Решение использовать бумагу от </a:t>
            </a:r>
            <a:r>
              <a:rPr lang="ru-RU" dirty="0" err="1" smtClean="0">
                <a:solidFill>
                  <a:schemeClr val="accent1"/>
                </a:solidFill>
              </a:rPr>
              <a:t>самоклеящей</a:t>
            </a:r>
            <a:r>
              <a:rPr lang="ru-RU" dirty="0" smtClean="0">
                <a:solidFill>
                  <a:schemeClr val="accent1"/>
                </a:solidFill>
              </a:rPr>
              <a:t> пленки</a:t>
            </a:r>
            <a:endParaRPr lang="ru-RU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3045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Процесс наклеивания значков</a:t>
            </a:r>
            <a:endParaRPr lang="ru-RU" b="1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400" y="2883794"/>
            <a:ext cx="3150305" cy="3314163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139" b="18748"/>
          <a:stretch/>
        </p:blipFill>
        <p:spPr>
          <a:xfrm>
            <a:off x="4060870" y="1930759"/>
            <a:ext cx="2987898" cy="334392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0507" y="2883794"/>
            <a:ext cx="3871294" cy="30791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7852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81071" y="180304"/>
            <a:ext cx="10023542" cy="682581"/>
          </a:xfrm>
        </p:spPr>
        <p:txBody>
          <a:bodyPr/>
          <a:lstStyle/>
          <a:p>
            <a:pPr algn="ctr"/>
            <a:r>
              <a:rPr lang="ru-RU" b="1" dirty="0" smtClean="0"/>
              <a:t>Визуальная разметка зала</a:t>
            </a:r>
            <a:endParaRPr lang="ru-RU" b="1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534" y="3373707"/>
            <a:ext cx="4178478" cy="235039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82" t="9529" r="9709" b="1726"/>
          <a:stretch/>
        </p:blipFill>
        <p:spPr>
          <a:xfrm>
            <a:off x="7655986" y="3202718"/>
            <a:ext cx="4477104" cy="2692371"/>
          </a:xfrm>
          <a:prstGeom prst="rect">
            <a:avLst/>
          </a:prstGeom>
        </p:spPr>
      </p:pic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7517" y="723008"/>
            <a:ext cx="4657042" cy="2619587"/>
          </a:xfrm>
        </p:spPr>
      </p:pic>
      <p:sp>
        <p:nvSpPr>
          <p:cNvPr id="7" name="Скругленный прямоугольник 6"/>
          <p:cNvSpPr/>
          <p:nvPr/>
        </p:nvSpPr>
        <p:spPr>
          <a:xfrm>
            <a:off x="4382551" y="3520054"/>
            <a:ext cx="3199896" cy="3337946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chemeClr val="accent1"/>
                </a:solidFill>
              </a:rPr>
              <a:t>Общий вид: </a:t>
            </a:r>
          </a:p>
          <a:p>
            <a:pPr algn="ctr"/>
            <a:r>
              <a:rPr lang="ru-RU" sz="1600" b="1" dirty="0" smtClean="0">
                <a:solidFill>
                  <a:schemeClr val="accent1"/>
                </a:solidFill>
              </a:rPr>
              <a:t>Сплошная красная линия </a:t>
            </a:r>
            <a:r>
              <a:rPr lang="ru-RU" sz="1600" dirty="0" smtClean="0">
                <a:solidFill>
                  <a:schemeClr val="accent1"/>
                </a:solidFill>
              </a:rPr>
              <a:t>– линия для построения;</a:t>
            </a:r>
          </a:p>
          <a:p>
            <a:pPr algn="ctr"/>
            <a:r>
              <a:rPr lang="ru-RU" sz="1600" b="1" dirty="0" smtClean="0">
                <a:solidFill>
                  <a:schemeClr val="accent1"/>
                </a:solidFill>
              </a:rPr>
              <a:t>3 линии из цветов</a:t>
            </a:r>
            <a:r>
              <a:rPr lang="ru-RU" sz="1600" dirty="0" smtClean="0">
                <a:solidFill>
                  <a:schemeClr val="accent1"/>
                </a:solidFill>
              </a:rPr>
              <a:t> (</a:t>
            </a:r>
            <a:r>
              <a:rPr lang="ru-RU" sz="1600" dirty="0" err="1" smtClean="0">
                <a:solidFill>
                  <a:schemeClr val="accent1"/>
                </a:solidFill>
              </a:rPr>
              <a:t>синии</a:t>
            </a:r>
            <a:r>
              <a:rPr lang="ru-RU" sz="1600" dirty="0" smtClean="0">
                <a:solidFill>
                  <a:schemeClr val="accent1"/>
                </a:solidFill>
              </a:rPr>
              <a:t>, красные и зеленые) на расстоянии 90 см- ориентиры 3 колонн для ОРУ, танца;</a:t>
            </a:r>
          </a:p>
          <a:p>
            <a:pPr algn="ctr"/>
            <a:r>
              <a:rPr lang="ru-RU" sz="1600" b="1" dirty="0" smtClean="0">
                <a:solidFill>
                  <a:schemeClr val="accent1"/>
                </a:solidFill>
              </a:rPr>
              <a:t>Красная прерывистая </a:t>
            </a:r>
            <a:r>
              <a:rPr lang="ru-RU" sz="1600" dirty="0" smtClean="0">
                <a:solidFill>
                  <a:schemeClr val="accent1"/>
                </a:solidFill>
              </a:rPr>
              <a:t>– определяет границы большого круга</a:t>
            </a:r>
          </a:p>
          <a:p>
            <a:pPr algn="ctr"/>
            <a:endParaRPr lang="ru-RU" dirty="0">
              <a:solidFill>
                <a:schemeClr val="accent1"/>
              </a:solidFill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580074" y="5853417"/>
            <a:ext cx="3618963" cy="789046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accent1"/>
                </a:solidFill>
              </a:rPr>
              <a:t>Синие листочки </a:t>
            </a:r>
            <a:r>
              <a:rPr lang="ru-RU" dirty="0" smtClean="0">
                <a:solidFill>
                  <a:schemeClr val="accent1"/>
                </a:solidFill>
              </a:rPr>
              <a:t>- границы среднего круга</a:t>
            </a:r>
            <a:endParaRPr lang="ru-RU" dirty="0">
              <a:solidFill>
                <a:schemeClr val="accent1"/>
              </a:solidFill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7765961" y="6065949"/>
            <a:ext cx="4172754" cy="618186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accent1"/>
                </a:solidFill>
              </a:rPr>
              <a:t>Зеленые листочки </a:t>
            </a:r>
            <a:r>
              <a:rPr lang="ru-RU" dirty="0" smtClean="0">
                <a:solidFill>
                  <a:schemeClr val="accent1"/>
                </a:solidFill>
              </a:rPr>
              <a:t>– границы малого круга</a:t>
            </a:r>
            <a:endParaRPr lang="ru-RU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9366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Легкий дым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167</TotalTime>
  <Words>206</Words>
  <Application>Microsoft Office PowerPoint</Application>
  <PresentationFormat>Широкоэкранный</PresentationFormat>
  <Paragraphs>40</Paragraphs>
  <Slides>12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7" baseType="lpstr">
      <vt:lpstr>Arial</vt:lpstr>
      <vt:lpstr>Century Gothic</vt:lpstr>
      <vt:lpstr>Wingdings 3</vt:lpstr>
      <vt:lpstr>Легкий дым</vt:lpstr>
      <vt:lpstr>Документ</vt:lpstr>
      <vt:lpstr>Муниципальное бюджетное дошкольное образовательное учреждение Починковский детский сад № 3  конкурс лучших практик внедрения бережливых технологий  в образовательных организациях Нижегородской области номинация: «Бережливый детский сад» Визуализация пространства  музыкально-спортивного зала ДОУ</vt:lpstr>
      <vt:lpstr> Бережливые технологии в ДОУ» – технологии, направленные на повышение эффективности и улучшения качества услуг в дошкольных образовательных организациях, сокращение различных видов потерь во всех сферах деятельности ДОО, развитие критического мышления сотрудников.</vt:lpstr>
      <vt:lpstr>Презентация PowerPoint</vt:lpstr>
      <vt:lpstr>Презентация PowerPoint</vt:lpstr>
      <vt:lpstr>Презентация PowerPoint</vt:lpstr>
      <vt:lpstr>Презентация PowerPoint</vt:lpstr>
      <vt:lpstr>Изготовление «специальных значков» для визуализации </vt:lpstr>
      <vt:lpstr>Процесс наклеивания значков</vt:lpstr>
      <vt:lpstr>Визуальная разметка зала</vt:lpstr>
      <vt:lpstr>Применение визуальной разметки зала на занятиях</vt:lpstr>
      <vt:lpstr>Применение визуальной разметки зала на занятиях</vt:lpstr>
      <vt:lpstr>Результат реализации проекта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18</cp:revision>
  <dcterms:created xsi:type="dcterms:W3CDTF">2020-11-02T16:51:31Z</dcterms:created>
  <dcterms:modified xsi:type="dcterms:W3CDTF">2020-11-05T13:59:09Z</dcterms:modified>
</cp:coreProperties>
</file>